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7"/>
  </p:notesMasterIdLst>
  <p:sldIdLst>
    <p:sldId id="256" r:id="rId2"/>
    <p:sldId id="259" r:id="rId3"/>
    <p:sldId id="305" r:id="rId4"/>
    <p:sldId id="260" r:id="rId5"/>
    <p:sldId id="261" r:id="rId6"/>
    <p:sldId id="306" r:id="rId7"/>
    <p:sldId id="264" r:id="rId8"/>
    <p:sldId id="307" r:id="rId9"/>
    <p:sldId id="309" r:id="rId10"/>
    <p:sldId id="308" r:id="rId11"/>
    <p:sldId id="310" r:id="rId12"/>
    <p:sldId id="312" r:id="rId13"/>
    <p:sldId id="311" r:id="rId14"/>
    <p:sldId id="267" r:id="rId15"/>
    <p:sldId id="282" r:id="rId16"/>
  </p:sldIdLst>
  <p:sldSz cx="9144000" cy="5143500" type="screen16x9"/>
  <p:notesSz cx="6858000" cy="9144000"/>
  <p:embeddedFontLst>
    <p:embeddedFont>
      <p:font typeface="Archivo Narrow" panose="020B0604020202020204" charset="0"/>
      <p:regular r:id="rId18"/>
      <p:bold r:id="rId19"/>
      <p:italic r:id="rId20"/>
      <p:boldItalic r:id="rId21"/>
    </p:embeddedFont>
    <p:embeddedFont>
      <p:font typeface="Bebas Neue" panose="020B0606020202050201" pitchFamily="34" charset="0"/>
      <p:regular r:id="rId22"/>
    </p:embeddedFont>
    <p:embeddedFont>
      <p:font typeface="Montserrat" panose="00000500000000000000" pitchFamily="2" charset="0"/>
      <p:regular r:id="rId23"/>
      <p:bold r:id="rId24"/>
      <p:italic r:id="rId25"/>
      <p:boldItalic r:id="rId26"/>
    </p:embeddedFont>
    <p:embeddedFont>
      <p:font typeface="Montserrat Medium" panose="000006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E1279-A439-49AA-ACDA-5E6F4C33EF6D}" v="869" dt="2023-03-13T14:02:55.564"/>
    <p1510:client id="{598EAB70-220C-4C38-A1FB-9818019B4AF5}" v="47" dt="2023-03-13T08:03:40.610"/>
  </p1510:revLst>
</p1510:revInfo>
</file>

<file path=ppt/tableStyles.xml><?xml version="1.0" encoding="utf-8"?>
<a:tblStyleLst xmlns:a="http://schemas.openxmlformats.org/drawingml/2006/main" def="{B64526C4-21AF-4C05-ABF7-0AC1727773AF}">
  <a:tblStyle styleId="{B64526C4-21AF-4C05-ABF7-0AC1727773A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642" autoAdjust="0"/>
  </p:normalViewPr>
  <p:slideViewPr>
    <p:cSldViewPr snapToGrid="0">
      <p:cViewPr varScale="1">
        <p:scale>
          <a:sx n="63" d="100"/>
          <a:sy n="63" d="100"/>
        </p:scale>
        <p:origin x="13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ysekara, Uvindu" userId="a104d700-3678-4aa1-b539-ff58052767ff" providerId="ADAL" clId="{598EAB70-220C-4C38-A1FB-9818019B4AF5}"/>
    <pc:docChg chg="custSel addSld delSld modSld sldOrd delMainMaster">
      <pc:chgData name="Abeysekara, Uvindu" userId="a104d700-3678-4aa1-b539-ff58052767ff" providerId="ADAL" clId="{598EAB70-220C-4C38-A1FB-9818019B4AF5}" dt="2023-03-13T08:03:40.610" v="3688" actId="20577"/>
      <pc:docMkLst>
        <pc:docMk/>
      </pc:docMkLst>
      <pc:sldChg chg="modSp mod modNotesTx">
        <pc:chgData name="Abeysekara, Uvindu" userId="a104d700-3678-4aa1-b539-ff58052767ff" providerId="ADAL" clId="{598EAB70-220C-4C38-A1FB-9818019B4AF5}" dt="2023-03-13T00:38:02.216" v="25" actId="20577"/>
        <pc:sldMkLst>
          <pc:docMk/>
          <pc:sldMk cId="0" sldId="259"/>
        </pc:sldMkLst>
        <pc:spChg chg="mod">
          <ac:chgData name="Abeysekara, Uvindu" userId="a104d700-3678-4aa1-b539-ff58052767ff" providerId="ADAL" clId="{598EAB70-220C-4C38-A1FB-9818019B4AF5}" dt="2023-03-12T22:45:56.281" v="0" actId="20577"/>
          <ac:spMkLst>
            <pc:docMk/>
            <pc:sldMk cId="0" sldId="259"/>
            <ac:spMk id="371" creationId="{00000000-0000-0000-0000-000000000000}"/>
          </ac:spMkLst>
        </pc:spChg>
      </pc:sldChg>
      <pc:sldChg chg="addSp delSp modSp mod">
        <pc:chgData name="Abeysekara, Uvindu" userId="a104d700-3678-4aa1-b539-ff58052767ff" providerId="ADAL" clId="{598EAB70-220C-4C38-A1FB-9818019B4AF5}" dt="2023-03-13T02:15:13.820" v="354" actId="20577"/>
        <pc:sldMkLst>
          <pc:docMk/>
          <pc:sldMk cId="0" sldId="260"/>
        </pc:sldMkLst>
        <pc:spChg chg="add del mod">
          <ac:chgData name="Abeysekara, Uvindu" userId="a104d700-3678-4aa1-b539-ff58052767ff" providerId="ADAL" clId="{598EAB70-220C-4C38-A1FB-9818019B4AF5}" dt="2023-03-13T01:55:37.978" v="29" actId="478"/>
          <ac:spMkLst>
            <pc:docMk/>
            <pc:sldMk cId="0" sldId="260"/>
            <ac:spMk id="3" creationId="{DE169C7A-A726-791B-06A4-5F9672B4815D}"/>
          </ac:spMkLst>
        </pc:spChg>
        <pc:spChg chg="add del mod">
          <ac:chgData name="Abeysekara, Uvindu" userId="a104d700-3678-4aa1-b539-ff58052767ff" providerId="ADAL" clId="{598EAB70-220C-4C38-A1FB-9818019B4AF5}" dt="2023-03-13T01:55:41.813" v="31" actId="478"/>
          <ac:spMkLst>
            <pc:docMk/>
            <pc:sldMk cId="0" sldId="260"/>
            <ac:spMk id="5" creationId="{7102B7EC-A442-2089-DF1D-7313486D086A}"/>
          </ac:spMkLst>
        </pc:spChg>
        <pc:spChg chg="add del mod">
          <ac:chgData name="Abeysekara, Uvindu" userId="a104d700-3678-4aa1-b539-ff58052767ff" providerId="ADAL" clId="{598EAB70-220C-4C38-A1FB-9818019B4AF5}" dt="2023-03-13T01:55:45.653" v="33" actId="478"/>
          <ac:spMkLst>
            <pc:docMk/>
            <pc:sldMk cId="0" sldId="260"/>
            <ac:spMk id="7" creationId="{FEDBF3AC-87B4-670C-0DDA-7121E1D870BB}"/>
          </ac:spMkLst>
        </pc:spChg>
        <pc:spChg chg="mod">
          <ac:chgData name="Abeysekara, Uvindu" userId="a104d700-3678-4aa1-b539-ff58052767ff" providerId="ADAL" clId="{598EAB70-220C-4C38-A1FB-9818019B4AF5}" dt="2023-03-13T02:15:13.820" v="354" actId="20577"/>
          <ac:spMkLst>
            <pc:docMk/>
            <pc:sldMk cId="0" sldId="260"/>
            <ac:spMk id="395" creationId="{00000000-0000-0000-0000-000000000000}"/>
          </ac:spMkLst>
        </pc:spChg>
        <pc:spChg chg="del">
          <ac:chgData name="Abeysekara, Uvindu" userId="a104d700-3678-4aa1-b539-ff58052767ff" providerId="ADAL" clId="{598EAB70-220C-4C38-A1FB-9818019B4AF5}" dt="2023-03-13T01:55:39.770" v="30" actId="478"/>
          <ac:spMkLst>
            <pc:docMk/>
            <pc:sldMk cId="0" sldId="260"/>
            <ac:spMk id="401" creationId="{00000000-0000-0000-0000-000000000000}"/>
          </ac:spMkLst>
        </pc:spChg>
        <pc:spChg chg="del">
          <ac:chgData name="Abeysekara, Uvindu" userId="a104d700-3678-4aa1-b539-ff58052767ff" providerId="ADAL" clId="{598EAB70-220C-4C38-A1FB-9818019B4AF5}" dt="2023-03-13T01:55:31.828" v="28" actId="478"/>
          <ac:spMkLst>
            <pc:docMk/>
            <pc:sldMk cId="0" sldId="260"/>
            <ac:spMk id="402" creationId="{00000000-0000-0000-0000-000000000000}"/>
          </ac:spMkLst>
        </pc:spChg>
        <pc:spChg chg="del">
          <ac:chgData name="Abeysekara, Uvindu" userId="a104d700-3678-4aa1-b539-ff58052767ff" providerId="ADAL" clId="{598EAB70-220C-4C38-A1FB-9818019B4AF5}" dt="2023-03-13T01:55:43.970" v="32" actId="478"/>
          <ac:spMkLst>
            <pc:docMk/>
            <pc:sldMk cId="0" sldId="260"/>
            <ac:spMk id="403" creationId="{00000000-0000-0000-0000-000000000000}"/>
          </ac:spMkLst>
        </pc:spChg>
        <pc:picChg chg="del">
          <ac:chgData name="Abeysekara, Uvindu" userId="a104d700-3678-4aa1-b539-ff58052767ff" providerId="ADAL" clId="{598EAB70-220C-4C38-A1FB-9818019B4AF5}" dt="2023-03-13T01:48:38.294" v="27" actId="478"/>
          <ac:picMkLst>
            <pc:docMk/>
            <pc:sldMk cId="0" sldId="260"/>
            <ac:picMk id="396" creationId="{00000000-0000-0000-0000-000000000000}"/>
          </ac:picMkLst>
        </pc:picChg>
      </pc:sldChg>
      <pc:sldChg chg="modSp mod">
        <pc:chgData name="Abeysekara, Uvindu" userId="a104d700-3678-4aa1-b539-ff58052767ff" providerId="ADAL" clId="{598EAB70-220C-4C38-A1FB-9818019B4AF5}" dt="2023-03-13T04:40:30.049" v="366" actId="14100"/>
        <pc:sldMkLst>
          <pc:docMk/>
          <pc:sldMk cId="0" sldId="261"/>
        </pc:sldMkLst>
        <pc:spChg chg="mod">
          <ac:chgData name="Abeysekara, Uvindu" userId="a104d700-3678-4aa1-b539-ff58052767ff" providerId="ADAL" clId="{598EAB70-220C-4C38-A1FB-9818019B4AF5}" dt="2023-03-13T04:40:30.049" v="366" actId="14100"/>
          <ac:spMkLst>
            <pc:docMk/>
            <pc:sldMk cId="0" sldId="261"/>
            <ac:spMk id="409" creationId="{00000000-0000-0000-0000-000000000000}"/>
          </ac:spMkLst>
        </pc:spChg>
      </pc:sldChg>
      <pc:sldChg chg="del">
        <pc:chgData name="Abeysekara, Uvindu" userId="a104d700-3678-4aa1-b539-ff58052767ff" providerId="ADAL" clId="{598EAB70-220C-4C38-A1FB-9818019B4AF5}" dt="2023-03-13T07:58:06.070" v="3672" actId="47"/>
        <pc:sldMkLst>
          <pc:docMk/>
          <pc:sldMk cId="0" sldId="262"/>
        </pc:sldMkLst>
      </pc:sldChg>
      <pc:sldChg chg="del">
        <pc:chgData name="Abeysekara, Uvindu" userId="a104d700-3678-4aa1-b539-ff58052767ff" providerId="ADAL" clId="{598EAB70-220C-4C38-A1FB-9818019B4AF5}" dt="2023-03-13T07:58:06.070" v="3672" actId="47"/>
        <pc:sldMkLst>
          <pc:docMk/>
          <pc:sldMk cId="0" sldId="263"/>
        </pc:sldMkLst>
      </pc:sldChg>
      <pc:sldChg chg="addSp delSp modSp mod ord modNotesTx">
        <pc:chgData name="Abeysekara, Uvindu" userId="a104d700-3678-4aa1-b539-ff58052767ff" providerId="ADAL" clId="{598EAB70-220C-4C38-A1FB-9818019B4AF5}" dt="2023-03-13T06:35:00.893" v="1233" actId="20577"/>
        <pc:sldMkLst>
          <pc:docMk/>
          <pc:sldMk cId="0" sldId="264"/>
        </pc:sldMkLst>
        <pc:spChg chg="add mod">
          <ac:chgData name="Abeysekara, Uvindu" userId="a104d700-3678-4aa1-b539-ff58052767ff" providerId="ADAL" clId="{598EAB70-220C-4C38-A1FB-9818019B4AF5}" dt="2023-03-13T06:25:49.012" v="867" actId="404"/>
          <ac:spMkLst>
            <pc:docMk/>
            <pc:sldMk cId="0" sldId="264"/>
            <ac:spMk id="6" creationId="{979109A3-86C6-129D-6302-FBCE11F102CC}"/>
          </ac:spMkLst>
        </pc:spChg>
        <pc:spChg chg="mod">
          <ac:chgData name="Abeysekara, Uvindu" userId="a104d700-3678-4aa1-b539-ff58052767ff" providerId="ADAL" clId="{598EAB70-220C-4C38-A1FB-9818019B4AF5}" dt="2023-03-13T06:18:30.289" v="823" actId="1076"/>
          <ac:spMkLst>
            <pc:docMk/>
            <pc:sldMk cId="0" sldId="264"/>
            <ac:spMk id="507" creationId="{00000000-0000-0000-0000-000000000000}"/>
          </ac:spMkLst>
        </pc:spChg>
        <pc:spChg chg="del">
          <ac:chgData name="Abeysekara, Uvindu" userId="a104d700-3678-4aa1-b539-ff58052767ff" providerId="ADAL" clId="{598EAB70-220C-4C38-A1FB-9818019B4AF5}" dt="2023-03-13T06:15:59.084" v="812" actId="478"/>
          <ac:spMkLst>
            <pc:docMk/>
            <pc:sldMk cId="0" sldId="264"/>
            <ac:spMk id="508" creationId="{00000000-0000-0000-0000-000000000000}"/>
          </ac:spMkLst>
        </pc:spChg>
        <pc:spChg chg="del">
          <ac:chgData name="Abeysekara, Uvindu" userId="a104d700-3678-4aa1-b539-ff58052767ff" providerId="ADAL" clId="{598EAB70-220C-4C38-A1FB-9818019B4AF5}" dt="2023-03-13T06:16:02.708" v="813" actId="478"/>
          <ac:spMkLst>
            <pc:docMk/>
            <pc:sldMk cId="0" sldId="264"/>
            <ac:spMk id="509" creationId="{00000000-0000-0000-0000-000000000000}"/>
          </ac:spMkLst>
        </pc:spChg>
        <pc:spChg chg="del">
          <ac:chgData name="Abeysekara, Uvindu" userId="a104d700-3678-4aa1-b539-ff58052767ff" providerId="ADAL" clId="{598EAB70-220C-4C38-A1FB-9818019B4AF5}" dt="2023-03-13T06:15:59.084" v="812" actId="478"/>
          <ac:spMkLst>
            <pc:docMk/>
            <pc:sldMk cId="0" sldId="264"/>
            <ac:spMk id="511" creationId="{00000000-0000-0000-0000-000000000000}"/>
          </ac:spMkLst>
        </pc:spChg>
        <pc:spChg chg="del">
          <ac:chgData name="Abeysekara, Uvindu" userId="a104d700-3678-4aa1-b539-ff58052767ff" providerId="ADAL" clId="{598EAB70-220C-4C38-A1FB-9818019B4AF5}" dt="2023-03-13T06:15:59.084" v="812" actId="478"/>
          <ac:spMkLst>
            <pc:docMk/>
            <pc:sldMk cId="0" sldId="264"/>
            <ac:spMk id="512" creationId="{00000000-0000-0000-0000-000000000000}"/>
          </ac:spMkLst>
        </pc:spChg>
        <pc:spChg chg="del">
          <ac:chgData name="Abeysekara, Uvindu" userId="a104d700-3678-4aa1-b539-ff58052767ff" providerId="ADAL" clId="{598EAB70-220C-4C38-A1FB-9818019B4AF5}" dt="2023-03-13T06:15:59.084" v="812" actId="478"/>
          <ac:spMkLst>
            <pc:docMk/>
            <pc:sldMk cId="0" sldId="264"/>
            <ac:spMk id="513" creationId="{00000000-0000-0000-0000-000000000000}"/>
          </ac:spMkLst>
        </pc:spChg>
        <pc:spChg chg="del">
          <ac:chgData name="Abeysekara, Uvindu" userId="a104d700-3678-4aa1-b539-ff58052767ff" providerId="ADAL" clId="{598EAB70-220C-4C38-A1FB-9818019B4AF5}" dt="2023-03-13T06:15:59.084" v="812" actId="478"/>
          <ac:spMkLst>
            <pc:docMk/>
            <pc:sldMk cId="0" sldId="264"/>
            <ac:spMk id="514" creationId="{00000000-0000-0000-0000-000000000000}"/>
          </ac:spMkLst>
        </pc:spChg>
        <pc:spChg chg="del">
          <ac:chgData name="Abeysekara, Uvindu" userId="a104d700-3678-4aa1-b539-ff58052767ff" providerId="ADAL" clId="{598EAB70-220C-4C38-A1FB-9818019B4AF5}" dt="2023-03-13T06:15:59.084" v="812" actId="478"/>
          <ac:spMkLst>
            <pc:docMk/>
            <pc:sldMk cId="0" sldId="264"/>
            <ac:spMk id="515" creationId="{00000000-0000-0000-0000-000000000000}"/>
          </ac:spMkLst>
        </pc:spChg>
        <pc:spChg chg="del">
          <ac:chgData name="Abeysekara, Uvindu" userId="a104d700-3678-4aa1-b539-ff58052767ff" providerId="ADAL" clId="{598EAB70-220C-4C38-A1FB-9818019B4AF5}" dt="2023-03-13T06:15:59.084" v="812" actId="478"/>
          <ac:spMkLst>
            <pc:docMk/>
            <pc:sldMk cId="0" sldId="264"/>
            <ac:spMk id="524" creationId="{00000000-0000-0000-0000-000000000000}"/>
          </ac:spMkLst>
        </pc:spChg>
        <pc:spChg chg="del">
          <ac:chgData name="Abeysekara, Uvindu" userId="a104d700-3678-4aa1-b539-ff58052767ff" providerId="ADAL" clId="{598EAB70-220C-4C38-A1FB-9818019B4AF5}" dt="2023-03-13T06:15:59.084" v="812" actId="478"/>
          <ac:spMkLst>
            <pc:docMk/>
            <pc:sldMk cId="0" sldId="264"/>
            <ac:spMk id="526" creationId="{00000000-0000-0000-0000-000000000000}"/>
          </ac:spMkLst>
        </pc:spChg>
        <pc:picChg chg="add del mod">
          <ac:chgData name="Abeysekara, Uvindu" userId="a104d700-3678-4aa1-b539-ff58052767ff" providerId="ADAL" clId="{598EAB70-220C-4C38-A1FB-9818019B4AF5}" dt="2023-03-13T06:17:24.415" v="819" actId="478"/>
          <ac:picMkLst>
            <pc:docMk/>
            <pc:sldMk cId="0" sldId="264"/>
            <ac:picMk id="3" creationId="{F16DD66C-9093-997A-907E-21E089F466B7}"/>
          </ac:picMkLst>
        </pc:picChg>
        <pc:picChg chg="add mod">
          <ac:chgData name="Abeysekara, Uvindu" userId="a104d700-3678-4aa1-b539-ff58052767ff" providerId="ADAL" clId="{598EAB70-220C-4C38-A1FB-9818019B4AF5}" dt="2023-03-13T06:18:40.359" v="826" actId="1076"/>
          <ac:picMkLst>
            <pc:docMk/>
            <pc:sldMk cId="0" sldId="264"/>
            <ac:picMk id="5" creationId="{55A7051B-D7A2-FD46-FDF3-70EA552E6C89}"/>
          </ac:picMkLst>
        </pc:picChg>
        <pc:cxnChg chg="mod">
          <ac:chgData name="Abeysekara, Uvindu" userId="a104d700-3678-4aa1-b539-ff58052767ff" providerId="ADAL" clId="{598EAB70-220C-4C38-A1FB-9818019B4AF5}" dt="2023-03-13T06:18:37.483" v="825" actId="1076"/>
          <ac:cxnSpMkLst>
            <pc:docMk/>
            <pc:sldMk cId="0" sldId="264"/>
            <ac:cxnSpMk id="510" creationId="{00000000-0000-0000-0000-000000000000}"/>
          </ac:cxnSpMkLst>
        </pc:cxnChg>
        <pc:cxnChg chg="del mod">
          <ac:chgData name="Abeysekara, Uvindu" userId="a104d700-3678-4aa1-b539-ff58052767ff" providerId="ADAL" clId="{598EAB70-220C-4C38-A1FB-9818019B4AF5}" dt="2023-03-13T06:15:59.084" v="812" actId="478"/>
          <ac:cxnSpMkLst>
            <pc:docMk/>
            <pc:sldMk cId="0" sldId="264"/>
            <ac:cxnSpMk id="516" creationId="{00000000-0000-0000-0000-000000000000}"/>
          </ac:cxnSpMkLst>
        </pc:cxnChg>
        <pc:cxnChg chg="del mod">
          <ac:chgData name="Abeysekara, Uvindu" userId="a104d700-3678-4aa1-b539-ff58052767ff" providerId="ADAL" clId="{598EAB70-220C-4C38-A1FB-9818019B4AF5}" dt="2023-03-13T06:15:59.084" v="812" actId="478"/>
          <ac:cxnSpMkLst>
            <pc:docMk/>
            <pc:sldMk cId="0" sldId="264"/>
            <ac:cxnSpMk id="517" creationId="{00000000-0000-0000-0000-000000000000}"/>
          </ac:cxnSpMkLst>
        </pc:cxnChg>
        <pc:cxnChg chg="del mod">
          <ac:chgData name="Abeysekara, Uvindu" userId="a104d700-3678-4aa1-b539-ff58052767ff" providerId="ADAL" clId="{598EAB70-220C-4C38-A1FB-9818019B4AF5}" dt="2023-03-13T06:15:59.084" v="812" actId="478"/>
          <ac:cxnSpMkLst>
            <pc:docMk/>
            <pc:sldMk cId="0" sldId="264"/>
            <ac:cxnSpMk id="518" creationId="{00000000-0000-0000-0000-000000000000}"/>
          </ac:cxnSpMkLst>
        </pc:cxnChg>
        <pc:cxnChg chg="del mod">
          <ac:chgData name="Abeysekara, Uvindu" userId="a104d700-3678-4aa1-b539-ff58052767ff" providerId="ADAL" clId="{598EAB70-220C-4C38-A1FB-9818019B4AF5}" dt="2023-03-13T06:15:59.084" v="812" actId="478"/>
          <ac:cxnSpMkLst>
            <pc:docMk/>
            <pc:sldMk cId="0" sldId="264"/>
            <ac:cxnSpMk id="519" creationId="{00000000-0000-0000-0000-000000000000}"/>
          </ac:cxnSpMkLst>
        </pc:cxnChg>
        <pc:cxnChg chg="del mod">
          <ac:chgData name="Abeysekara, Uvindu" userId="a104d700-3678-4aa1-b539-ff58052767ff" providerId="ADAL" clId="{598EAB70-220C-4C38-A1FB-9818019B4AF5}" dt="2023-03-13T06:15:59.084" v="812" actId="478"/>
          <ac:cxnSpMkLst>
            <pc:docMk/>
            <pc:sldMk cId="0" sldId="264"/>
            <ac:cxnSpMk id="520" creationId="{00000000-0000-0000-0000-000000000000}"/>
          </ac:cxnSpMkLst>
        </pc:cxnChg>
        <pc:cxnChg chg="del mod">
          <ac:chgData name="Abeysekara, Uvindu" userId="a104d700-3678-4aa1-b539-ff58052767ff" providerId="ADAL" clId="{598EAB70-220C-4C38-A1FB-9818019B4AF5}" dt="2023-03-13T06:15:59.084" v="812" actId="478"/>
          <ac:cxnSpMkLst>
            <pc:docMk/>
            <pc:sldMk cId="0" sldId="264"/>
            <ac:cxnSpMk id="521" creationId="{00000000-0000-0000-0000-000000000000}"/>
          </ac:cxnSpMkLst>
        </pc:cxnChg>
        <pc:cxnChg chg="del mod">
          <ac:chgData name="Abeysekara, Uvindu" userId="a104d700-3678-4aa1-b539-ff58052767ff" providerId="ADAL" clId="{598EAB70-220C-4C38-A1FB-9818019B4AF5}" dt="2023-03-13T06:15:59.084" v="812" actId="478"/>
          <ac:cxnSpMkLst>
            <pc:docMk/>
            <pc:sldMk cId="0" sldId="264"/>
            <ac:cxnSpMk id="522" creationId="{00000000-0000-0000-0000-000000000000}"/>
          </ac:cxnSpMkLst>
        </pc:cxnChg>
        <pc:cxnChg chg="del mod">
          <ac:chgData name="Abeysekara, Uvindu" userId="a104d700-3678-4aa1-b539-ff58052767ff" providerId="ADAL" clId="{598EAB70-220C-4C38-A1FB-9818019B4AF5}" dt="2023-03-13T06:15:59.084" v="812" actId="478"/>
          <ac:cxnSpMkLst>
            <pc:docMk/>
            <pc:sldMk cId="0" sldId="264"/>
            <ac:cxnSpMk id="523" creationId="{00000000-0000-0000-0000-000000000000}"/>
          </ac:cxnSpMkLst>
        </pc:cxnChg>
        <pc:cxnChg chg="del mod">
          <ac:chgData name="Abeysekara, Uvindu" userId="a104d700-3678-4aa1-b539-ff58052767ff" providerId="ADAL" clId="{598EAB70-220C-4C38-A1FB-9818019B4AF5}" dt="2023-03-13T06:15:59.084" v="812" actId="478"/>
          <ac:cxnSpMkLst>
            <pc:docMk/>
            <pc:sldMk cId="0" sldId="264"/>
            <ac:cxnSpMk id="525" creationId="{00000000-0000-0000-0000-000000000000}"/>
          </ac:cxnSpMkLst>
        </pc:cxnChg>
        <pc:cxnChg chg="del mod">
          <ac:chgData name="Abeysekara, Uvindu" userId="a104d700-3678-4aa1-b539-ff58052767ff" providerId="ADAL" clId="{598EAB70-220C-4C38-A1FB-9818019B4AF5}" dt="2023-03-13T06:15:59.084" v="812" actId="478"/>
          <ac:cxnSpMkLst>
            <pc:docMk/>
            <pc:sldMk cId="0" sldId="264"/>
            <ac:cxnSpMk id="527" creationId="{00000000-0000-0000-0000-000000000000}"/>
          </ac:cxnSpMkLst>
        </pc:cxnChg>
        <pc:cxnChg chg="del mod">
          <ac:chgData name="Abeysekara, Uvindu" userId="a104d700-3678-4aa1-b539-ff58052767ff" providerId="ADAL" clId="{598EAB70-220C-4C38-A1FB-9818019B4AF5}" dt="2023-03-13T06:15:59.084" v="812" actId="478"/>
          <ac:cxnSpMkLst>
            <pc:docMk/>
            <pc:sldMk cId="0" sldId="264"/>
            <ac:cxnSpMk id="528" creationId="{00000000-0000-0000-0000-000000000000}"/>
          </ac:cxnSpMkLst>
        </pc:cxnChg>
      </pc:sldChg>
      <pc:sldChg chg="del">
        <pc:chgData name="Abeysekara, Uvindu" userId="a104d700-3678-4aa1-b539-ff58052767ff" providerId="ADAL" clId="{598EAB70-220C-4C38-A1FB-9818019B4AF5}" dt="2023-03-13T07:57:48.910" v="3671" actId="47"/>
        <pc:sldMkLst>
          <pc:docMk/>
          <pc:sldMk cId="0" sldId="265"/>
        </pc:sldMkLst>
      </pc:sldChg>
      <pc:sldChg chg="del">
        <pc:chgData name="Abeysekara, Uvindu" userId="a104d700-3678-4aa1-b539-ff58052767ff" providerId="ADAL" clId="{598EAB70-220C-4C38-A1FB-9818019B4AF5}" dt="2023-03-13T07:57:48.910" v="3671" actId="47"/>
        <pc:sldMkLst>
          <pc:docMk/>
          <pc:sldMk cId="0" sldId="266"/>
        </pc:sldMkLst>
      </pc:sldChg>
      <pc:sldChg chg="modSp mod">
        <pc:chgData name="Abeysekara, Uvindu" userId="a104d700-3678-4aa1-b539-ff58052767ff" providerId="ADAL" clId="{598EAB70-220C-4C38-A1FB-9818019B4AF5}" dt="2023-03-13T07:54:56.344" v="3670" actId="5793"/>
        <pc:sldMkLst>
          <pc:docMk/>
          <pc:sldMk cId="0" sldId="267"/>
        </pc:sldMkLst>
        <pc:spChg chg="mod">
          <ac:chgData name="Abeysekara, Uvindu" userId="a104d700-3678-4aa1-b539-ff58052767ff" providerId="ADAL" clId="{598EAB70-220C-4C38-A1FB-9818019B4AF5}" dt="2023-03-13T07:54:56.344" v="3670" actId="5793"/>
          <ac:spMkLst>
            <pc:docMk/>
            <pc:sldMk cId="0" sldId="267"/>
            <ac:spMk id="576" creationId="{00000000-0000-0000-0000-000000000000}"/>
          </ac:spMkLst>
        </pc:spChg>
      </pc:sldChg>
      <pc:sldChg chg="del">
        <pc:chgData name="Abeysekara, Uvindu" userId="a104d700-3678-4aa1-b539-ff58052767ff" providerId="ADAL" clId="{598EAB70-220C-4C38-A1FB-9818019B4AF5}" dt="2023-03-13T07:57:48.910" v="3671" actId="47"/>
        <pc:sldMkLst>
          <pc:docMk/>
          <pc:sldMk cId="0" sldId="268"/>
        </pc:sldMkLst>
      </pc:sldChg>
      <pc:sldChg chg="del">
        <pc:chgData name="Abeysekara, Uvindu" userId="a104d700-3678-4aa1-b539-ff58052767ff" providerId="ADAL" clId="{598EAB70-220C-4C38-A1FB-9818019B4AF5}" dt="2023-03-13T07:57:48.910" v="3671" actId="47"/>
        <pc:sldMkLst>
          <pc:docMk/>
          <pc:sldMk cId="0" sldId="269"/>
        </pc:sldMkLst>
      </pc:sldChg>
      <pc:sldChg chg="del">
        <pc:chgData name="Abeysekara, Uvindu" userId="a104d700-3678-4aa1-b539-ff58052767ff" providerId="ADAL" clId="{598EAB70-220C-4C38-A1FB-9818019B4AF5}" dt="2023-03-13T07:57:48.910" v="3671" actId="47"/>
        <pc:sldMkLst>
          <pc:docMk/>
          <pc:sldMk cId="0" sldId="270"/>
        </pc:sldMkLst>
      </pc:sldChg>
      <pc:sldChg chg="del">
        <pc:chgData name="Abeysekara, Uvindu" userId="a104d700-3678-4aa1-b539-ff58052767ff" providerId="ADAL" clId="{598EAB70-220C-4C38-A1FB-9818019B4AF5}" dt="2023-03-13T07:57:48.910" v="3671" actId="47"/>
        <pc:sldMkLst>
          <pc:docMk/>
          <pc:sldMk cId="0" sldId="271"/>
        </pc:sldMkLst>
      </pc:sldChg>
      <pc:sldChg chg="del">
        <pc:chgData name="Abeysekara, Uvindu" userId="a104d700-3678-4aa1-b539-ff58052767ff" providerId="ADAL" clId="{598EAB70-220C-4C38-A1FB-9818019B4AF5}" dt="2023-03-13T07:57:48.910" v="3671" actId="47"/>
        <pc:sldMkLst>
          <pc:docMk/>
          <pc:sldMk cId="0" sldId="272"/>
        </pc:sldMkLst>
      </pc:sldChg>
      <pc:sldChg chg="del">
        <pc:chgData name="Abeysekara, Uvindu" userId="a104d700-3678-4aa1-b539-ff58052767ff" providerId="ADAL" clId="{598EAB70-220C-4C38-A1FB-9818019B4AF5}" dt="2023-03-13T07:57:48.910" v="3671" actId="47"/>
        <pc:sldMkLst>
          <pc:docMk/>
          <pc:sldMk cId="0" sldId="273"/>
        </pc:sldMkLst>
      </pc:sldChg>
      <pc:sldChg chg="del">
        <pc:chgData name="Abeysekara, Uvindu" userId="a104d700-3678-4aa1-b539-ff58052767ff" providerId="ADAL" clId="{598EAB70-220C-4C38-A1FB-9818019B4AF5}" dt="2023-03-13T07:57:48.910" v="3671" actId="47"/>
        <pc:sldMkLst>
          <pc:docMk/>
          <pc:sldMk cId="0" sldId="274"/>
        </pc:sldMkLst>
      </pc:sldChg>
      <pc:sldChg chg="del">
        <pc:chgData name="Abeysekara, Uvindu" userId="a104d700-3678-4aa1-b539-ff58052767ff" providerId="ADAL" clId="{598EAB70-220C-4C38-A1FB-9818019B4AF5}" dt="2023-03-13T07:57:48.910" v="3671" actId="47"/>
        <pc:sldMkLst>
          <pc:docMk/>
          <pc:sldMk cId="0" sldId="275"/>
        </pc:sldMkLst>
      </pc:sldChg>
      <pc:sldChg chg="del">
        <pc:chgData name="Abeysekara, Uvindu" userId="a104d700-3678-4aa1-b539-ff58052767ff" providerId="ADAL" clId="{598EAB70-220C-4C38-A1FB-9818019B4AF5}" dt="2023-03-13T07:57:48.910" v="3671" actId="47"/>
        <pc:sldMkLst>
          <pc:docMk/>
          <pc:sldMk cId="0" sldId="276"/>
        </pc:sldMkLst>
      </pc:sldChg>
      <pc:sldChg chg="del">
        <pc:chgData name="Abeysekara, Uvindu" userId="a104d700-3678-4aa1-b539-ff58052767ff" providerId="ADAL" clId="{598EAB70-220C-4C38-A1FB-9818019B4AF5}" dt="2023-03-13T07:57:48.910" v="3671" actId="47"/>
        <pc:sldMkLst>
          <pc:docMk/>
          <pc:sldMk cId="0" sldId="277"/>
        </pc:sldMkLst>
      </pc:sldChg>
      <pc:sldChg chg="del">
        <pc:chgData name="Abeysekara, Uvindu" userId="a104d700-3678-4aa1-b539-ff58052767ff" providerId="ADAL" clId="{598EAB70-220C-4C38-A1FB-9818019B4AF5}" dt="2023-03-13T07:57:48.910" v="3671" actId="47"/>
        <pc:sldMkLst>
          <pc:docMk/>
          <pc:sldMk cId="0" sldId="278"/>
        </pc:sldMkLst>
      </pc:sldChg>
      <pc:sldChg chg="del">
        <pc:chgData name="Abeysekara, Uvindu" userId="a104d700-3678-4aa1-b539-ff58052767ff" providerId="ADAL" clId="{598EAB70-220C-4C38-A1FB-9818019B4AF5}" dt="2023-03-13T07:57:48.910" v="3671" actId="47"/>
        <pc:sldMkLst>
          <pc:docMk/>
          <pc:sldMk cId="0" sldId="279"/>
        </pc:sldMkLst>
      </pc:sldChg>
      <pc:sldChg chg="del">
        <pc:chgData name="Abeysekara, Uvindu" userId="a104d700-3678-4aa1-b539-ff58052767ff" providerId="ADAL" clId="{598EAB70-220C-4C38-A1FB-9818019B4AF5}" dt="2023-03-13T07:57:48.910" v="3671" actId="47"/>
        <pc:sldMkLst>
          <pc:docMk/>
          <pc:sldMk cId="0" sldId="280"/>
        </pc:sldMkLst>
      </pc:sldChg>
      <pc:sldChg chg="del">
        <pc:chgData name="Abeysekara, Uvindu" userId="a104d700-3678-4aa1-b539-ff58052767ff" providerId="ADAL" clId="{598EAB70-220C-4C38-A1FB-9818019B4AF5}" dt="2023-03-13T07:57:48.910" v="3671" actId="47"/>
        <pc:sldMkLst>
          <pc:docMk/>
          <pc:sldMk cId="0" sldId="281"/>
        </pc:sldMkLst>
      </pc:sldChg>
      <pc:sldChg chg="addSp delSp modSp mod ord">
        <pc:chgData name="Abeysekara, Uvindu" userId="a104d700-3678-4aa1-b539-ff58052767ff" providerId="ADAL" clId="{598EAB70-220C-4C38-A1FB-9818019B4AF5}" dt="2023-03-13T07:54:42.404" v="3668" actId="478"/>
        <pc:sldMkLst>
          <pc:docMk/>
          <pc:sldMk cId="0" sldId="282"/>
        </pc:sldMkLst>
        <pc:spChg chg="add del mod">
          <ac:chgData name="Abeysekara, Uvindu" userId="a104d700-3678-4aa1-b539-ff58052767ff" providerId="ADAL" clId="{598EAB70-220C-4C38-A1FB-9818019B4AF5}" dt="2023-03-13T07:54:10.458" v="3607" actId="478"/>
          <ac:spMkLst>
            <pc:docMk/>
            <pc:sldMk cId="0" sldId="282"/>
            <ac:spMk id="3" creationId="{B5061F5D-914F-BED6-E7BF-E91C209B8E98}"/>
          </ac:spMkLst>
        </pc:spChg>
        <pc:spChg chg="add del mod">
          <ac:chgData name="Abeysekara, Uvindu" userId="a104d700-3678-4aa1-b539-ff58052767ff" providerId="ADAL" clId="{598EAB70-220C-4C38-A1FB-9818019B4AF5}" dt="2023-03-13T07:54:10.458" v="3607" actId="478"/>
          <ac:spMkLst>
            <pc:docMk/>
            <pc:sldMk cId="0" sldId="282"/>
            <ac:spMk id="5" creationId="{B5AB7238-433D-4765-611D-1EF18651202D}"/>
          </ac:spMkLst>
        </pc:spChg>
        <pc:spChg chg="add del mod">
          <ac:chgData name="Abeysekara, Uvindu" userId="a104d700-3678-4aa1-b539-ff58052767ff" providerId="ADAL" clId="{598EAB70-220C-4C38-A1FB-9818019B4AF5}" dt="2023-03-13T07:54:39.259" v="3667" actId="478"/>
          <ac:spMkLst>
            <pc:docMk/>
            <pc:sldMk cId="0" sldId="282"/>
            <ac:spMk id="7" creationId="{B0117ED1-BEAB-88AB-E454-89A5B6A67FB0}"/>
          </ac:spMkLst>
        </pc:spChg>
        <pc:spChg chg="del">
          <ac:chgData name="Abeysekara, Uvindu" userId="a104d700-3678-4aa1-b539-ff58052767ff" providerId="ADAL" clId="{598EAB70-220C-4C38-A1FB-9818019B4AF5}" dt="2023-03-13T07:54:02.729" v="3606" actId="478"/>
          <ac:spMkLst>
            <pc:docMk/>
            <pc:sldMk cId="0" sldId="282"/>
            <ac:spMk id="1059" creationId="{00000000-0000-0000-0000-000000000000}"/>
          </ac:spMkLst>
        </pc:spChg>
        <pc:spChg chg="del">
          <ac:chgData name="Abeysekara, Uvindu" userId="a104d700-3678-4aa1-b539-ff58052767ff" providerId="ADAL" clId="{598EAB70-220C-4C38-A1FB-9818019B4AF5}" dt="2023-03-13T07:54:02.729" v="3606" actId="478"/>
          <ac:spMkLst>
            <pc:docMk/>
            <pc:sldMk cId="0" sldId="282"/>
            <ac:spMk id="1060" creationId="{00000000-0000-0000-0000-000000000000}"/>
          </ac:spMkLst>
        </pc:spChg>
        <pc:spChg chg="del">
          <ac:chgData name="Abeysekara, Uvindu" userId="a104d700-3678-4aa1-b539-ff58052767ff" providerId="ADAL" clId="{598EAB70-220C-4C38-A1FB-9818019B4AF5}" dt="2023-03-13T07:54:02.729" v="3606" actId="478"/>
          <ac:spMkLst>
            <pc:docMk/>
            <pc:sldMk cId="0" sldId="282"/>
            <ac:spMk id="1061" creationId="{00000000-0000-0000-0000-000000000000}"/>
          </ac:spMkLst>
        </pc:spChg>
        <pc:spChg chg="del">
          <ac:chgData name="Abeysekara, Uvindu" userId="a104d700-3678-4aa1-b539-ff58052767ff" providerId="ADAL" clId="{598EAB70-220C-4C38-A1FB-9818019B4AF5}" dt="2023-03-13T07:54:02.729" v="3606" actId="478"/>
          <ac:spMkLst>
            <pc:docMk/>
            <pc:sldMk cId="0" sldId="282"/>
            <ac:spMk id="1062" creationId="{00000000-0000-0000-0000-000000000000}"/>
          </ac:spMkLst>
        </pc:spChg>
        <pc:spChg chg="mod">
          <ac:chgData name="Abeysekara, Uvindu" userId="a104d700-3678-4aa1-b539-ff58052767ff" providerId="ADAL" clId="{598EAB70-220C-4C38-A1FB-9818019B4AF5}" dt="2023-03-13T07:54:27.623" v="3664" actId="20577"/>
          <ac:spMkLst>
            <pc:docMk/>
            <pc:sldMk cId="0" sldId="282"/>
            <ac:spMk id="1064" creationId="{00000000-0000-0000-0000-000000000000}"/>
          </ac:spMkLst>
        </pc:spChg>
        <pc:spChg chg="del">
          <ac:chgData name="Abeysekara, Uvindu" userId="a104d700-3678-4aa1-b539-ff58052767ff" providerId="ADAL" clId="{598EAB70-220C-4C38-A1FB-9818019B4AF5}" dt="2023-03-13T07:54:02.729" v="3606" actId="478"/>
          <ac:spMkLst>
            <pc:docMk/>
            <pc:sldMk cId="0" sldId="282"/>
            <ac:spMk id="1065" creationId="{00000000-0000-0000-0000-000000000000}"/>
          </ac:spMkLst>
        </pc:spChg>
        <pc:spChg chg="del">
          <ac:chgData name="Abeysekara, Uvindu" userId="a104d700-3678-4aa1-b539-ff58052767ff" providerId="ADAL" clId="{598EAB70-220C-4C38-A1FB-9818019B4AF5}" dt="2023-03-13T07:54:02.729" v="3606" actId="478"/>
          <ac:spMkLst>
            <pc:docMk/>
            <pc:sldMk cId="0" sldId="282"/>
            <ac:spMk id="1066" creationId="{00000000-0000-0000-0000-000000000000}"/>
          </ac:spMkLst>
        </pc:spChg>
        <pc:spChg chg="del">
          <ac:chgData name="Abeysekara, Uvindu" userId="a104d700-3678-4aa1-b539-ff58052767ff" providerId="ADAL" clId="{598EAB70-220C-4C38-A1FB-9818019B4AF5}" dt="2023-03-13T07:54:02.729" v="3606" actId="478"/>
          <ac:spMkLst>
            <pc:docMk/>
            <pc:sldMk cId="0" sldId="282"/>
            <ac:spMk id="1067" creationId="{00000000-0000-0000-0000-000000000000}"/>
          </ac:spMkLst>
        </pc:spChg>
        <pc:spChg chg="del">
          <ac:chgData name="Abeysekara, Uvindu" userId="a104d700-3678-4aa1-b539-ff58052767ff" providerId="ADAL" clId="{598EAB70-220C-4C38-A1FB-9818019B4AF5}" dt="2023-03-13T07:54:02.729" v="3606" actId="478"/>
          <ac:spMkLst>
            <pc:docMk/>
            <pc:sldMk cId="0" sldId="282"/>
            <ac:spMk id="1071" creationId="{00000000-0000-0000-0000-000000000000}"/>
          </ac:spMkLst>
        </pc:spChg>
        <pc:spChg chg="del">
          <ac:chgData name="Abeysekara, Uvindu" userId="a104d700-3678-4aa1-b539-ff58052767ff" providerId="ADAL" clId="{598EAB70-220C-4C38-A1FB-9818019B4AF5}" dt="2023-03-13T07:54:02.729" v="3606" actId="478"/>
          <ac:spMkLst>
            <pc:docMk/>
            <pc:sldMk cId="0" sldId="282"/>
            <ac:spMk id="1072" creationId="{00000000-0000-0000-0000-000000000000}"/>
          </ac:spMkLst>
        </pc:spChg>
        <pc:spChg chg="del">
          <ac:chgData name="Abeysekara, Uvindu" userId="a104d700-3678-4aa1-b539-ff58052767ff" providerId="ADAL" clId="{598EAB70-220C-4C38-A1FB-9818019B4AF5}" dt="2023-03-13T07:54:02.729" v="3606" actId="478"/>
          <ac:spMkLst>
            <pc:docMk/>
            <pc:sldMk cId="0" sldId="282"/>
            <ac:spMk id="1073" creationId="{00000000-0000-0000-0000-000000000000}"/>
          </ac:spMkLst>
        </pc:spChg>
        <pc:spChg chg="del">
          <ac:chgData name="Abeysekara, Uvindu" userId="a104d700-3678-4aa1-b539-ff58052767ff" providerId="ADAL" clId="{598EAB70-220C-4C38-A1FB-9818019B4AF5}" dt="2023-03-13T07:54:36.355" v="3665" actId="478"/>
          <ac:spMkLst>
            <pc:docMk/>
            <pc:sldMk cId="0" sldId="282"/>
            <ac:spMk id="1074" creationId="{00000000-0000-0000-0000-000000000000}"/>
          </ac:spMkLst>
        </pc:spChg>
        <pc:grpChg chg="del">
          <ac:chgData name="Abeysekara, Uvindu" userId="a104d700-3678-4aa1-b539-ff58052767ff" providerId="ADAL" clId="{598EAB70-220C-4C38-A1FB-9818019B4AF5}" dt="2023-03-13T07:54:02.729" v="3606" actId="478"/>
          <ac:grpSpMkLst>
            <pc:docMk/>
            <pc:sldMk cId="0" sldId="282"/>
            <ac:grpSpMk id="1068" creationId="{00000000-0000-0000-0000-000000000000}"/>
          </ac:grpSpMkLst>
        </pc:grpChg>
        <pc:picChg chg="del">
          <ac:chgData name="Abeysekara, Uvindu" userId="a104d700-3678-4aa1-b539-ff58052767ff" providerId="ADAL" clId="{598EAB70-220C-4C38-A1FB-9818019B4AF5}" dt="2023-03-13T07:54:02.729" v="3606" actId="478"/>
          <ac:picMkLst>
            <pc:docMk/>
            <pc:sldMk cId="0" sldId="282"/>
            <ac:picMk id="1077" creationId="{00000000-0000-0000-0000-000000000000}"/>
          </ac:picMkLst>
        </pc:picChg>
        <pc:picChg chg="del">
          <ac:chgData name="Abeysekara, Uvindu" userId="a104d700-3678-4aa1-b539-ff58052767ff" providerId="ADAL" clId="{598EAB70-220C-4C38-A1FB-9818019B4AF5}" dt="2023-03-13T07:54:02.729" v="3606" actId="478"/>
          <ac:picMkLst>
            <pc:docMk/>
            <pc:sldMk cId="0" sldId="282"/>
            <ac:picMk id="1078" creationId="{00000000-0000-0000-0000-000000000000}"/>
          </ac:picMkLst>
        </pc:picChg>
        <pc:picChg chg="del">
          <ac:chgData name="Abeysekara, Uvindu" userId="a104d700-3678-4aa1-b539-ff58052767ff" providerId="ADAL" clId="{598EAB70-220C-4C38-A1FB-9818019B4AF5}" dt="2023-03-13T07:54:02.729" v="3606" actId="478"/>
          <ac:picMkLst>
            <pc:docMk/>
            <pc:sldMk cId="0" sldId="282"/>
            <ac:picMk id="1080" creationId="{00000000-0000-0000-0000-000000000000}"/>
          </ac:picMkLst>
        </pc:picChg>
        <pc:picChg chg="del">
          <ac:chgData name="Abeysekara, Uvindu" userId="a104d700-3678-4aa1-b539-ff58052767ff" providerId="ADAL" clId="{598EAB70-220C-4C38-A1FB-9818019B4AF5}" dt="2023-03-13T07:54:02.729" v="3606" actId="478"/>
          <ac:picMkLst>
            <pc:docMk/>
            <pc:sldMk cId="0" sldId="282"/>
            <ac:picMk id="1085" creationId="{00000000-0000-0000-0000-000000000000}"/>
          </ac:picMkLst>
        </pc:picChg>
        <pc:cxnChg chg="del">
          <ac:chgData name="Abeysekara, Uvindu" userId="a104d700-3678-4aa1-b539-ff58052767ff" providerId="ADAL" clId="{598EAB70-220C-4C38-A1FB-9818019B4AF5}" dt="2023-03-13T07:54:42.404" v="3668" actId="478"/>
          <ac:cxnSpMkLst>
            <pc:docMk/>
            <pc:sldMk cId="0" sldId="282"/>
            <ac:cxnSpMk id="1075" creationId="{00000000-0000-0000-0000-000000000000}"/>
          </ac:cxnSpMkLst>
        </pc:cxnChg>
      </pc:sldChg>
      <pc:sldChg chg="del">
        <pc:chgData name="Abeysekara, Uvindu" userId="a104d700-3678-4aa1-b539-ff58052767ff" providerId="ADAL" clId="{598EAB70-220C-4C38-A1FB-9818019B4AF5}" dt="2023-03-13T07:57:48.910" v="3671" actId="47"/>
        <pc:sldMkLst>
          <pc:docMk/>
          <pc:sldMk cId="0" sldId="283"/>
        </pc:sldMkLst>
      </pc:sldChg>
      <pc:sldChg chg="del">
        <pc:chgData name="Abeysekara, Uvindu" userId="a104d700-3678-4aa1-b539-ff58052767ff" providerId="ADAL" clId="{598EAB70-220C-4C38-A1FB-9818019B4AF5}" dt="2023-03-13T07:57:48.910" v="3671" actId="47"/>
        <pc:sldMkLst>
          <pc:docMk/>
          <pc:sldMk cId="0" sldId="284"/>
        </pc:sldMkLst>
      </pc:sldChg>
      <pc:sldChg chg="del">
        <pc:chgData name="Abeysekara, Uvindu" userId="a104d700-3678-4aa1-b539-ff58052767ff" providerId="ADAL" clId="{598EAB70-220C-4C38-A1FB-9818019B4AF5}" dt="2023-03-13T07:57:48.910" v="3671" actId="47"/>
        <pc:sldMkLst>
          <pc:docMk/>
          <pc:sldMk cId="0" sldId="285"/>
        </pc:sldMkLst>
      </pc:sldChg>
      <pc:sldChg chg="del">
        <pc:chgData name="Abeysekara, Uvindu" userId="a104d700-3678-4aa1-b539-ff58052767ff" providerId="ADAL" clId="{598EAB70-220C-4C38-A1FB-9818019B4AF5}" dt="2023-03-13T07:57:48.910" v="3671" actId="47"/>
        <pc:sldMkLst>
          <pc:docMk/>
          <pc:sldMk cId="0" sldId="286"/>
        </pc:sldMkLst>
      </pc:sldChg>
      <pc:sldChg chg="del">
        <pc:chgData name="Abeysekara, Uvindu" userId="a104d700-3678-4aa1-b539-ff58052767ff" providerId="ADAL" clId="{598EAB70-220C-4C38-A1FB-9818019B4AF5}" dt="2023-03-13T07:57:48.910" v="3671" actId="47"/>
        <pc:sldMkLst>
          <pc:docMk/>
          <pc:sldMk cId="0" sldId="287"/>
        </pc:sldMkLst>
      </pc:sldChg>
      <pc:sldChg chg="del">
        <pc:chgData name="Abeysekara, Uvindu" userId="a104d700-3678-4aa1-b539-ff58052767ff" providerId="ADAL" clId="{598EAB70-220C-4C38-A1FB-9818019B4AF5}" dt="2023-03-13T07:57:48.910" v="3671" actId="47"/>
        <pc:sldMkLst>
          <pc:docMk/>
          <pc:sldMk cId="0" sldId="288"/>
        </pc:sldMkLst>
      </pc:sldChg>
      <pc:sldChg chg="del">
        <pc:chgData name="Abeysekara, Uvindu" userId="a104d700-3678-4aa1-b539-ff58052767ff" providerId="ADAL" clId="{598EAB70-220C-4C38-A1FB-9818019B4AF5}" dt="2023-03-13T07:57:48.910" v="3671" actId="47"/>
        <pc:sldMkLst>
          <pc:docMk/>
          <pc:sldMk cId="0" sldId="289"/>
        </pc:sldMkLst>
      </pc:sldChg>
      <pc:sldChg chg="del">
        <pc:chgData name="Abeysekara, Uvindu" userId="a104d700-3678-4aa1-b539-ff58052767ff" providerId="ADAL" clId="{598EAB70-220C-4C38-A1FB-9818019B4AF5}" dt="2023-03-13T07:57:48.910" v="3671" actId="47"/>
        <pc:sldMkLst>
          <pc:docMk/>
          <pc:sldMk cId="0" sldId="290"/>
        </pc:sldMkLst>
      </pc:sldChg>
      <pc:sldChg chg="del">
        <pc:chgData name="Abeysekara, Uvindu" userId="a104d700-3678-4aa1-b539-ff58052767ff" providerId="ADAL" clId="{598EAB70-220C-4C38-A1FB-9818019B4AF5}" dt="2023-03-13T07:57:48.910" v="3671" actId="47"/>
        <pc:sldMkLst>
          <pc:docMk/>
          <pc:sldMk cId="0" sldId="291"/>
        </pc:sldMkLst>
      </pc:sldChg>
      <pc:sldChg chg="del">
        <pc:chgData name="Abeysekara, Uvindu" userId="a104d700-3678-4aa1-b539-ff58052767ff" providerId="ADAL" clId="{598EAB70-220C-4C38-A1FB-9818019B4AF5}" dt="2023-03-13T07:57:48.910" v="3671" actId="47"/>
        <pc:sldMkLst>
          <pc:docMk/>
          <pc:sldMk cId="0" sldId="292"/>
        </pc:sldMkLst>
      </pc:sldChg>
      <pc:sldChg chg="del">
        <pc:chgData name="Abeysekara, Uvindu" userId="a104d700-3678-4aa1-b539-ff58052767ff" providerId="ADAL" clId="{598EAB70-220C-4C38-A1FB-9818019B4AF5}" dt="2023-03-13T07:57:48.910" v="3671" actId="47"/>
        <pc:sldMkLst>
          <pc:docMk/>
          <pc:sldMk cId="0" sldId="293"/>
        </pc:sldMkLst>
      </pc:sldChg>
      <pc:sldChg chg="del">
        <pc:chgData name="Abeysekara, Uvindu" userId="a104d700-3678-4aa1-b539-ff58052767ff" providerId="ADAL" clId="{598EAB70-220C-4C38-A1FB-9818019B4AF5}" dt="2023-03-13T07:57:48.910" v="3671" actId="47"/>
        <pc:sldMkLst>
          <pc:docMk/>
          <pc:sldMk cId="0" sldId="294"/>
        </pc:sldMkLst>
      </pc:sldChg>
      <pc:sldChg chg="del">
        <pc:chgData name="Abeysekara, Uvindu" userId="a104d700-3678-4aa1-b539-ff58052767ff" providerId="ADAL" clId="{598EAB70-220C-4C38-A1FB-9818019B4AF5}" dt="2023-03-13T07:57:48.910" v="3671" actId="47"/>
        <pc:sldMkLst>
          <pc:docMk/>
          <pc:sldMk cId="0" sldId="295"/>
        </pc:sldMkLst>
      </pc:sldChg>
      <pc:sldChg chg="del">
        <pc:chgData name="Abeysekara, Uvindu" userId="a104d700-3678-4aa1-b539-ff58052767ff" providerId="ADAL" clId="{598EAB70-220C-4C38-A1FB-9818019B4AF5}" dt="2023-03-13T07:57:48.910" v="3671" actId="47"/>
        <pc:sldMkLst>
          <pc:docMk/>
          <pc:sldMk cId="0" sldId="296"/>
        </pc:sldMkLst>
      </pc:sldChg>
      <pc:sldChg chg="del">
        <pc:chgData name="Abeysekara, Uvindu" userId="a104d700-3678-4aa1-b539-ff58052767ff" providerId="ADAL" clId="{598EAB70-220C-4C38-A1FB-9818019B4AF5}" dt="2023-03-13T07:57:48.910" v="3671" actId="47"/>
        <pc:sldMkLst>
          <pc:docMk/>
          <pc:sldMk cId="0" sldId="297"/>
        </pc:sldMkLst>
      </pc:sldChg>
      <pc:sldChg chg="del">
        <pc:chgData name="Abeysekara, Uvindu" userId="a104d700-3678-4aa1-b539-ff58052767ff" providerId="ADAL" clId="{598EAB70-220C-4C38-A1FB-9818019B4AF5}" dt="2023-03-13T07:57:48.910" v="3671" actId="47"/>
        <pc:sldMkLst>
          <pc:docMk/>
          <pc:sldMk cId="0" sldId="298"/>
        </pc:sldMkLst>
      </pc:sldChg>
      <pc:sldChg chg="del">
        <pc:chgData name="Abeysekara, Uvindu" userId="a104d700-3678-4aa1-b539-ff58052767ff" providerId="ADAL" clId="{598EAB70-220C-4C38-A1FB-9818019B4AF5}" dt="2023-03-13T07:57:48.910" v="3671" actId="47"/>
        <pc:sldMkLst>
          <pc:docMk/>
          <pc:sldMk cId="0" sldId="299"/>
        </pc:sldMkLst>
      </pc:sldChg>
      <pc:sldChg chg="del">
        <pc:chgData name="Abeysekara, Uvindu" userId="a104d700-3678-4aa1-b539-ff58052767ff" providerId="ADAL" clId="{598EAB70-220C-4C38-A1FB-9818019B4AF5}" dt="2023-03-13T07:57:48.910" v="3671" actId="47"/>
        <pc:sldMkLst>
          <pc:docMk/>
          <pc:sldMk cId="0" sldId="300"/>
        </pc:sldMkLst>
      </pc:sldChg>
      <pc:sldChg chg="del">
        <pc:chgData name="Abeysekara, Uvindu" userId="a104d700-3678-4aa1-b539-ff58052767ff" providerId="ADAL" clId="{598EAB70-220C-4C38-A1FB-9818019B4AF5}" dt="2023-03-13T07:58:06.070" v="3672" actId="47"/>
        <pc:sldMkLst>
          <pc:docMk/>
          <pc:sldMk cId="0" sldId="301"/>
        </pc:sldMkLst>
      </pc:sldChg>
      <pc:sldChg chg="del">
        <pc:chgData name="Abeysekara, Uvindu" userId="a104d700-3678-4aa1-b539-ff58052767ff" providerId="ADAL" clId="{598EAB70-220C-4C38-A1FB-9818019B4AF5}" dt="2023-03-13T07:58:06.070" v="3672" actId="47"/>
        <pc:sldMkLst>
          <pc:docMk/>
          <pc:sldMk cId="0" sldId="302"/>
        </pc:sldMkLst>
      </pc:sldChg>
      <pc:sldChg chg="del">
        <pc:chgData name="Abeysekara, Uvindu" userId="a104d700-3678-4aa1-b539-ff58052767ff" providerId="ADAL" clId="{598EAB70-220C-4C38-A1FB-9818019B4AF5}" dt="2023-03-13T07:58:06.070" v="3672" actId="47"/>
        <pc:sldMkLst>
          <pc:docMk/>
          <pc:sldMk cId="0" sldId="303"/>
        </pc:sldMkLst>
      </pc:sldChg>
      <pc:sldChg chg="del">
        <pc:chgData name="Abeysekara, Uvindu" userId="a104d700-3678-4aa1-b539-ff58052767ff" providerId="ADAL" clId="{598EAB70-220C-4C38-A1FB-9818019B4AF5}" dt="2023-03-13T07:58:06.070" v="3672" actId="47"/>
        <pc:sldMkLst>
          <pc:docMk/>
          <pc:sldMk cId="0" sldId="304"/>
        </pc:sldMkLst>
      </pc:sldChg>
      <pc:sldChg chg="modSp add mod ord modNotesTx">
        <pc:chgData name="Abeysekara, Uvindu" userId="a104d700-3678-4aa1-b539-ff58052767ff" providerId="ADAL" clId="{598EAB70-220C-4C38-A1FB-9818019B4AF5}" dt="2023-03-13T02:08:35.908" v="240" actId="20577"/>
        <pc:sldMkLst>
          <pc:docMk/>
          <pc:sldMk cId="2556120683" sldId="305"/>
        </pc:sldMkLst>
        <pc:spChg chg="mod">
          <ac:chgData name="Abeysekara, Uvindu" userId="a104d700-3678-4aa1-b539-ff58052767ff" providerId="ADAL" clId="{598EAB70-220C-4C38-A1FB-9818019B4AF5}" dt="2023-03-13T02:00:55.629" v="61" actId="1076"/>
          <ac:spMkLst>
            <pc:docMk/>
            <pc:sldMk cId="2556120683" sldId="305"/>
            <ac:spMk id="394" creationId="{00000000-0000-0000-0000-000000000000}"/>
          </ac:spMkLst>
        </pc:spChg>
        <pc:spChg chg="mod">
          <ac:chgData name="Abeysekara, Uvindu" userId="a104d700-3678-4aa1-b539-ff58052767ff" providerId="ADAL" clId="{598EAB70-220C-4C38-A1FB-9818019B4AF5}" dt="2023-03-13T02:04:52.567" v="123" actId="1076"/>
          <ac:spMkLst>
            <pc:docMk/>
            <pc:sldMk cId="2556120683" sldId="305"/>
            <ac:spMk id="395" creationId="{00000000-0000-0000-0000-000000000000}"/>
          </ac:spMkLst>
        </pc:spChg>
        <pc:cxnChg chg="mod">
          <ac:chgData name="Abeysekara, Uvindu" userId="a104d700-3678-4aa1-b539-ff58052767ff" providerId="ADAL" clId="{598EAB70-220C-4C38-A1FB-9818019B4AF5}" dt="2023-03-13T02:01:01.166" v="62" actId="1076"/>
          <ac:cxnSpMkLst>
            <pc:docMk/>
            <pc:sldMk cId="2556120683" sldId="305"/>
            <ac:cxnSpMk id="397" creationId="{00000000-0000-0000-0000-000000000000}"/>
          </ac:cxnSpMkLst>
        </pc:cxnChg>
      </pc:sldChg>
      <pc:sldChg chg="addSp delSp modSp add mod ord modNotesTx">
        <pc:chgData name="Abeysekara, Uvindu" userId="a104d700-3678-4aa1-b539-ff58052767ff" providerId="ADAL" clId="{598EAB70-220C-4C38-A1FB-9818019B4AF5}" dt="2023-03-13T06:13:46.394" v="809" actId="20577"/>
        <pc:sldMkLst>
          <pc:docMk/>
          <pc:sldMk cId="909088830" sldId="306"/>
        </pc:sldMkLst>
        <pc:spChg chg="del">
          <ac:chgData name="Abeysekara, Uvindu" userId="a104d700-3678-4aa1-b539-ff58052767ff" providerId="ADAL" clId="{598EAB70-220C-4C38-A1FB-9818019B4AF5}" dt="2023-03-13T05:04:36.129" v="378" actId="478"/>
          <ac:spMkLst>
            <pc:docMk/>
            <pc:sldMk cId="909088830" sldId="306"/>
            <ac:spMk id="4" creationId="{92CA563A-B584-419D-C274-ED01D84F878C}"/>
          </ac:spMkLst>
        </pc:spChg>
        <pc:spChg chg="add mod">
          <ac:chgData name="Abeysekara, Uvindu" userId="a104d700-3678-4aa1-b539-ff58052767ff" providerId="ADAL" clId="{598EAB70-220C-4C38-A1FB-9818019B4AF5}" dt="2023-03-13T06:11:09.049" v="745" actId="1076"/>
          <ac:spMkLst>
            <pc:docMk/>
            <pc:sldMk cId="909088830" sldId="306"/>
            <ac:spMk id="6" creationId="{C63FE575-827B-3B65-F832-04B9EA0D326B}"/>
          </ac:spMkLst>
        </pc:spChg>
        <pc:spChg chg="mod">
          <ac:chgData name="Abeysekara, Uvindu" userId="a104d700-3678-4aa1-b539-ff58052767ff" providerId="ADAL" clId="{598EAB70-220C-4C38-A1FB-9818019B4AF5}" dt="2023-03-13T04:41:27.090" v="376" actId="20577"/>
          <ac:spMkLst>
            <pc:docMk/>
            <pc:sldMk cId="909088830" sldId="306"/>
            <ac:spMk id="394" creationId="{00000000-0000-0000-0000-000000000000}"/>
          </ac:spMkLst>
        </pc:spChg>
        <pc:spChg chg="mod">
          <ac:chgData name="Abeysekara, Uvindu" userId="a104d700-3678-4aa1-b539-ff58052767ff" providerId="ADAL" clId="{598EAB70-220C-4C38-A1FB-9818019B4AF5}" dt="2023-03-13T06:09:39.663" v="691" actId="1076"/>
          <ac:spMkLst>
            <pc:docMk/>
            <pc:sldMk cId="909088830" sldId="306"/>
            <ac:spMk id="395" creationId="{00000000-0000-0000-0000-000000000000}"/>
          </ac:spMkLst>
        </pc:spChg>
        <pc:picChg chg="del">
          <ac:chgData name="Abeysekara, Uvindu" userId="a104d700-3678-4aa1-b539-ff58052767ff" providerId="ADAL" clId="{598EAB70-220C-4C38-A1FB-9818019B4AF5}" dt="2023-03-13T05:04:34.534" v="377" actId="478"/>
          <ac:picMkLst>
            <pc:docMk/>
            <pc:sldMk cId="909088830" sldId="306"/>
            <ac:picMk id="3" creationId="{F5CAB07F-FC23-CCE2-148B-ED178E6F86C4}"/>
          </ac:picMkLst>
        </pc:picChg>
        <pc:picChg chg="add mod">
          <ac:chgData name="Abeysekara, Uvindu" userId="a104d700-3678-4aa1-b539-ff58052767ff" providerId="ADAL" clId="{598EAB70-220C-4C38-A1FB-9818019B4AF5}" dt="2023-03-13T06:09:46.648" v="692" actId="1076"/>
          <ac:picMkLst>
            <pc:docMk/>
            <pc:sldMk cId="909088830" sldId="306"/>
            <ac:picMk id="5" creationId="{2D615925-9493-22C9-058F-4E51EC9223FA}"/>
          </ac:picMkLst>
        </pc:picChg>
      </pc:sldChg>
      <pc:sldChg chg="addSp delSp modSp add mod modNotesTx">
        <pc:chgData name="Abeysekara, Uvindu" userId="a104d700-3678-4aa1-b539-ff58052767ff" providerId="ADAL" clId="{598EAB70-220C-4C38-A1FB-9818019B4AF5}" dt="2023-03-13T08:03:40.610" v="3688" actId="20577"/>
        <pc:sldMkLst>
          <pc:docMk/>
          <pc:sldMk cId="1958926650" sldId="307"/>
        </pc:sldMkLst>
        <pc:spChg chg="add del mod">
          <ac:chgData name="Abeysekara, Uvindu" userId="a104d700-3678-4aa1-b539-ff58052767ff" providerId="ADAL" clId="{598EAB70-220C-4C38-A1FB-9818019B4AF5}" dt="2023-03-13T06:39:06.199" v="1301"/>
          <ac:spMkLst>
            <pc:docMk/>
            <pc:sldMk cId="1958926650" sldId="307"/>
            <ac:spMk id="4" creationId="{E1F664BD-87D0-1E16-53F7-DD477AFEAF3D}"/>
          </ac:spMkLst>
        </pc:spChg>
        <pc:spChg chg="mod">
          <ac:chgData name="Abeysekara, Uvindu" userId="a104d700-3678-4aa1-b539-ff58052767ff" providerId="ADAL" clId="{598EAB70-220C-4C38-A1FB-9818019B4AF5}" dt="2023-03-13T06:50:36.183" v="1733" actId="20577"/>
          <ac:spMkLst>
            <pc:docMk/>
            <pc:sldMk cId="1958926650" sldId="307"/>
            <ac:spMk id="6" creationId="{979109A3-86C6-129D-6302-FBCE11F102CC}"/>
          </ac:spMkLst>
        </pc:spChg>
        <pc:spChg chg="add mod">
          <ac:chgData name="Abeysekara, Uvindu" userId="a104d700-3678-4aa1-b539-ff58052767ff" providerId="ADAL" clId="{598EAB70-220C-4C38-A1FB-9818019B4AF5}" dt="2023-03-13T08:03:40.610" v="3688" actId="20577"/>
          <ac:spMkLst>
            <pc:docMk/>
            <pc:sldMk cId="1958926650" sldId="307"/>
            <ac:spMk id="7" creationId="{071108CD-FEB4-5A43-CF5B-035A1D191391}"/>
          </ac:spMkLst>
        </pc:spChg>
        <pc:picChg chg="add mod">
          <ac:chgData name="Abeysekara, Uvindu" userId="a104d700-3678-4aa1-b539-ff58052767ff" providerId="ADAL" clId="{598EAB70-220C-4C38-A1FB-9818019B4AF5}" dt="2023-03-13T06:36:44.993" v="1238" actId="1076"/>
          <ac:picMkLst>
            <pc:docMk/>
            <pc:sldMk cId="1958926650" sldId="307"/>
            <ac:picMk id="3" creationId="{8D6B21BD-0FCA-3CDF-B95A-5EF04373037B}"/>
          </ac:picMkLst>
        </pc:picChg>
        <pc:picChg chg="del">
          <ac:chgData name="Abeysekara, Uvindu" userId="a104d700-3678-4aa1-b539-ff58052767ff" providerId="ADAL" clId="{598EAB70-220C-4C38-A1FB-9818019B4AF5}" dt="2023-03-13T06:36:25.517" v="1236" actId="478"/>
          <ac:picMkLst>
            <pc:docMk/>
            <pc:sldMk cId="1958926650" sldId="307"/>
            <ac:picMk id="5" creationId="{55A7051B-D7A2-FD46-FDF3-70EA552E6C89}"/>
          </ac:picMkLst>
        </pc:picChg>
      </pc:sldChg>
      <pc:sldChg chg="addSp delSp modSp add mod modNotesTx">
        <pc:chgData name="Abeysekara, Uvindu" userId="a104d700-3678-4aa1-b539-ff58052767ff" providerId="ADAL" clId="{598EAB70-220C-4C38-A1FB-9818019B4AF5}" dt="2023-03-13T07:22:45.311" v="2622" actId="20577"/>
        <pc:sldMkLst>
          <pc:docMk/>
          <pc:sldMk cId="1779758868" sldId="308"/>
        </pc:sldMkLst>
        <pc:spChg chg="add mod">
          <ac:chgData name="Abeysekara, Uvindu" userId="a104d700-3678-4aa1-b539-ff58052767ff" providerId="ADAL" clId="{598EAB70-220C-4C38-A1FB-9818019B4AF5}" dt="2023-03-13T07:17:17.071" v="2475" actId="20577"/>
          <ac:spMkLst>
            <pc:docMk/>
            <pc:sldMk cId="1779758868" sldId="308"/>
            <ac:spMk id="5" creationId="{C262E9AD-FA82-3CFC-E1B7-7DC76EF106F8}"/>
          </ac:spMkLst>
        </pc:spChg>
        <pc:spChg chg="mod">
          <ac:chgData name="Abeysekara, Uvindu" userId="a104d700-3678-4aa1-b539-ff58052767ff" providerId="ADAL" clId="{598EAB70-220C-4C38-A1FB-9818019B4AF5}" dt="2023-03-13T07:06:58.847" v="2123" actId="20577"/>
          <ac:spMkLst>
            <pc:docMk/>
            <pc:sldMk cId="1779758868" sldId="308"/>
            <ac:spMk id="6" creationId="{979109A3-86C6-129D-6302-FBCE11F102CC}"/>
          </ac:spMkLst>
        </pc:spChg>
        <pc:spChg chg="mod">
          <ac:chgData name="Abeysekara, Uvindu" userId="a104d700-3678-4aa1-b539-ff58052767ff" providerId="ADAL" clId="{598EAB70-220C-4C38-A1FB-9818019B4AF5}" dt="2023-03-13T07:14:50.570" v="2346" actId="20577"/>
          <ac:spMkLst>
            <pc:docMk/>
            <pc:sldMk cId="1779758868" sldId="308"/>
            <ac:spMk id="7" creationId="{071108CD-FEB4-5A43-CF5B-035A1D191391}"/>
          </ac:spMkLst>
        </pc:spChg>
        <pc:spChg chg="add mod">
          <ac:chgData name="Abeysekara, Uvindu" userId="a104d700-3678-4aa1-b539-ff58052767ff" providerId="ADAL" clId="{598EAB70-220C-4C38-A1FB-9818019B4AF5}" dt="2023-03-13T07:22:45.311" v="2622" actId="20577"/>
          <ac:spMkLst>
            <pc:docMk/>
            <pc:sldMk cId="1779758868" sldId="308"/>
            <ac:spMk id="10" creationId="{7C7F75C7-4D34-7208-7399-0617F708ABE9}"/>
          </ac:spMkLst>
        </pc:spChg>
        <pc:picChg chg="del">
          <ac:chgData name="Abeysekara, Uvindu" userId="a104d700-3678-4aa1-b539-ff58052767ff" providerId="ADAL" clId="{598EAB70-220C-4C38-A1FB-9818019B4AF5}" dt="2023-03-13T06:51:14.493" v="1758" actId="478"/>
          <ac:picMkLst>
            <pc:docMk/>
            <pc:sldMk cId="1779758868" sldId="308"/>
            <ac:picMk id="3" creationId="{8D6B21BD-0FCA-3CDF-B95A-5EF04373037B}"/>
          </ac:picMkLst>
        </pc:picChg>
        <pc:picChg chg="add del mod">
          <ac:chgData name="Abeysekara, Uvindu" userId="a104d700-3678-4aa1-b539-ff58052767ff" providerId="ADAL" clId="{598EAB70-220C-4C38-A1FB-9818019B4AF5}" dt="2023-03-13T07:03:27.380" v="2043" actId="478"/>
          <ac:picMkLst>
            <pc:docMk/>
            <pc:sldMk cId="1779758868" sldId="308"/>
            <ac:picMk id="4" creationId="{00C6214D-38FA-9E34-FD68-FA1DB40478E1}"/>
          </ac:picMkLst>
        </pc:picChg>
        <pc:picChg chg="add mod">
          <ac:chgData name="Abeysekara, Uvindu" userId="a104d700-3678-4aa1-b539-ff58052767ff" providerId="ADAL" clId="{598EAB70-220C-4C38-A1FB-9818019B4AF5}" dt="2023-03-13T07:05:31.167" v="2076" actId="14100"/>
          <ac:picMkLst>
            <pc:docMk/>
            <pc:sldMk cId="1779758868" sldId="308"/>
            <ac:picMk id="9" creationId="{B644832D-FD5D-1CDE-EBFC-56AB1A123B84}"/>
          </ac:picMkLst>
        </pc:picChg>
      </pc:sldChg>
      <pc:sldChg chg="modSp add mod ord modNotesTx">
        <pc:chgData name="Abeysekara, Uvindu" userId="a104d700-3678-4aa1-b539-ff58052767ff" providerId="ADAL" clId="{598EAB70-220C-4C38-A1FB-9818019B4AF5}" dt="2023-03-13T07:04:01.367" v="2073" actId="20577"/>
        <pc:sldMkLst>
          <pc:docMk/>
          <pc:sldMk cId="472185428" sldId="309"/>
        </pc:sldMkLst>
        <pc:spChg chg="mod">
          <ac:chgData name="Abeysekara, Uvindu" userId="a104d700-3678-4aa1-b539-ff58052767ff" providerId="ADAL" clId="{598EAB70-220C-4C38-A1FB-9818019B4AF5}" dt="2023-03-13T07:04:01.367" v="2073" actId="20577"/>
          <ac:spMkLst>
            <pc:docMk/>
            <pc:sldMk cId="472185428" sldId="309"/>
            <ac:spMk id="6" creationId="{979109A3-86C6-129D-6302-FBCE11F102CC}"/>
          </ac:spMkLst>
        </pc:spChg>
      </pc:sldChg>
      <pc:sldChg chg="addSp delSp modSp add mod modNotesTx">
        <pc:chgData name="Abeysekara, Uvindu" userId="a104d700-3678-4aa1-b539-ff58052767ff" providerId="ADAL" clId="{598EAB70-220C-4C38-A1FB-9818019B4AF5}" dt="2023-03-13T07:39:39.926" v="3040" actId="20577"/>
        <pc:sldMkLst>
          <pc:docMk/>
          <pc:sldMk cId="1022952790" sldId="310"/>
        </pc:sldMkLst>
        <pc:spChg chg="add mod">
          <ac:chgData name="Abeysekara, Uvindu" userId="a104d700-3678-4aa1-b539-ff58052767ff" providerId="ADAL" clId="{598EAB70-220C-4C38-A1FB-9818019B4AF5}" dt="2023-03-13T07:28:05.768" v="2767" actId="1076"/>
          <ac:spMkLst>
            <pc:docMk/>
            <pc:sldMk cId="1022952790" sldId="310"/>
            <ac:spMk id="3" creationId="{BFB03F79-19F3-AEC4-3596-1CBB4E84BD9E}"/>
          </ac:spMkLst>
        </pc:spChg>
        <pc:spChg chg="mod">
          <ac:chgData name="Abeysekara, Uvindu" userId="a104d700-3678-4aa1-b539-ff58052767ff" providerId="ADAL" clId="{598EAB70-220C-4C38-A1FB-9818019B4AF5}" dt="2023-03-13T07:39:39.926" v="3040" actId="20577"/>
          <ac:spMkLst>
            <pc:docMk/>
            <pc:sldMk cId="1022952790" sldId="310"/>
            <ac:spMk id="5" creationId="{C262E9AD-FA82-3CFC-E1B7-7DC76EF106F8}"/>
          </ac:spMkLst>
        </pc:spChg>
        <pc:spChg chg="del">
          <ac:chgData name="Abeysekara, Uvindu" userId="a104d700-3678-4aa1-b539-ff58052767ff" providerId="ADAL" clId="{598EAB70-220C-4C38-A1FB-9818019B4AF5}" dt="2023-03-13T07:24:23.114" v="2645" actId="478"/>
          <ac:spMkLst>
            <pc:docMk/>
            <pc:sldMk cId="1022952790" sldId="310"/>
            <ac:spMk id="6" creationId="{979109A3-86C6-129D-6302-FBCE11F102CC}"/>
          </ac:spMkLst>
        </pc:spChg>
        <pc:spChg chg="del mod">
          <ac:chgData name="Abeysekara, Uvindu" userId="a104d700-3678-4aa1-b539-ff58052767ff" providerId="ADAL" clId="{598EAB70-220C-4C38-A1FB-9818019B4AF5}" dt="2023-03-13T07:24:31.054" v="2648" actId="478"/>
          <ac:spMkLst>
            <pc:docMk/>
            <pc:sldMk cId="1022952790" sldId="310"/>
            <ac:spMk id="7" creationId="{071108CD-FEB4-5A43-CF5B-035A1D191391}"/>
          </ac:spMkLst>
        </pc:spChg>
        <pc:spChg chg="del">
          <ac:chgData name="Abeysekara, Uvindu" userId="a104d700-3678-4aa1-b539-ff58052767ff" providerId="ADAL" clId="{598EAB70-220C-4C38-A1FB-9818019B4AF5}" dt="2023-03-13T07:24:40.363" v="2649" actId="478"/>
          <ac:spMkLst>
            <pc:docMk/>
            <pc:sldMk cId="1022952790" sldId="310"/>
            <ac:spMk id="10" creationId="{7C7F75C7-4D34-7208-7399-0617F708ABE9}"/>
          </ac:spMkLst>
        </pc:spChg>
        <pc:spChg chg="mod">
          <ac:chgData name="Abeysekara, Uvindu" userId="a104d700-3678-4aa1-b539-ff58052767ff" providerId="ADAL" clId="{598EAB70-220C-4C38-A1FB-9818019B4AF5}" dt="2023-03-13T07:24:09.883" v="2643" actId="20577"/>
          <ac:spMkLst>
            <pc:docMk/>
            <pc:sldMk cId="1022952790" sldId="310"/>
            <ac:spMk id="507" creationId="{00000000-0000-0000-0000-000000000000}"/>
          </ac:spMkLst>
        </pc:spChg>
        <pc:picChg chg="add mod">
          <ac:chgData name="Abeysekara, Uvindu" userId="a104d700-3678-4aa1-b539-ff58052767ff" providerId="ADAL" clId="{598EAB70-220C-4C38-A1FB-9818019B4AF5}" dt="2023-03-13T07:28:05.768" v="2767" actId="1076"/>
          <ac:picMkLst>
            <pc:docMk/>
            <pc:sldMk cId="1022952790" sldId="310"/>
            <ac:picMk id="2" creationId="{D7F09E95-4508-A535-88D6-58A0E417EA97}"/>
          </ac:picMkLst>
        </pc:picChg>
        <pc:picChg chg="del">
          <ac:chgData name="Abeysekara, Uvindu" userId="a104d700-3678-4aa1-b539-ff58052767ff" providerId="ADAL" clId="{598EAB70-220C-4C38-A1FB-9818019B4AF5}" dt="2023-03-13T07:24:21.142" v="2644" actId="478"/>
          <ac:picMkLst>
            <pc:docMk/>
            <pc:sldMk cId="1022952790" sldId="310"/>
            <ac:picMk id="9" creationId="{B644832D-FD5D-1CDE-EBFC-56AB1A123B84}"/>
          </ac:picMkLst>
        </pc:picChg>
      </pc:sldChg>
      <pc:sldChg chg="add del">
        <pc:chgData name="Abeysekara, Uvindu" userId="a104d700-3678-4aa1-b539-ff58052767ff" providerId="ADAL" clId="{598EAB70-220C-4C38-A1FB-9818019B4AF5}" dt="2023-03-13T07:02:56.217" v="2042" actId="2696"/>
        <pc:sldMkLst>
          <pc:docMk/>
          <pc:sldMk cId="2950511021" sldId="310"/>
        </pc:sldMkLst>
      </pc:sldChg>
      <pc:sldChg chg="delSp modSp add mod modNotesTx">
        <pc:chgData name="Abeysekara, Uvindu" userId="a104d700-3678-4aa1-b539-ff58052767ff" providerId="ADAL" clId="{598EAB70-220C-4C38-A1FB-9818019B4AF5}" dt="2023-03-13T08:01:42.769" v="3678"/>
        <pc:sldMkLst>
          <pc:docMk/>
          <pc:sldMk cId="3329099935" sldId="311"/>
        </pc:sldMkLst>
        <pc:spChg chg="del mod">
          <ac:chgData name="Abeysekara, Uvindu" userId="a104d700-3678-4aa1-b539-ff58052767ff" providerId="ADAL" clId="{598EAB70-220C-4C38-A1FB-9818019B4AF5}" dt="2023-03-13T07:40:16.913" v="3065" actId="478"/>
          <ac:spMkLst>
            <pc:docMk/>
            <pc:sldMk cId="3329099935" sldId="311"/>
            <ac:spMk id="3" creationId="{BFB03F79-19F3-AEC4-3596-1CBB4E84BD9E}"/>
          </ac:spMkLst>
        </pc:spChg>
        <pc:spChg chg="mod">
          <ac:chgData name="Abeysekara, Uvindu" userId="a104d700-3678-4aa1-b539-ff58052767ff" providerId="ADAL" clId="{598EAB70-220C-4C38-A1FB-9818019B4AF5}" dt="2023-03-13T08:01:42.769" v="3678"/>
          <ac:spMkLst>
            <pc:docMk/>
            <pc:sldMk cId="3329099935" sldId="311"/>
            <ac:spMk id="5" creationId="{C262E9AD-FA82-3CFC-E1B7-7DC76EF106F8}"/>
          </ac:spMkLst>
        </pc:spChg>
        <pc:spChg chg="mod">
          <ac:chgData name="Abeysekara, Uvindu" userId="a104d700-3678-4aa1-b539-ff58052767ff" providerId="ADAL" clId="{598EAB70-220C-4C38-A1FB-9818019B4AF5}" dt="2023-03-13T07:50:13.014" v="3386" actId="404"/>
          <ac:spMkLst>
            <pc:docMk/>
            <pc:sldMk cId="3329099935" sldId="311"/>
            <ac:spMk id="507" creationId="{00000000-0000-0000-0000-000000000000}"/>
          </ac:spMkLst>
        </pc:spChg>
        <pc:picChg chg="del">
          <ac:chgData name="Abeysekara, Uvindu" userId="a104d700-3678-4aa1-b539-ff58052767ff" providerId="ADAL" clId="{598EAB70-220C-4C38-A1FB-9818019B4AF5}" dt="2023-03-13T07:40:13.791" v="3063" actId="478"/>
          <ac:picMkLst>
            <pc:docMk/>
            <pc:sldMk cId="3329099935" sldId="311"/>
            <ac:picMk id="2" creationId="{D7F09E95-4508-A535-88D6-58A0E417EA97}"/>
          </ac:picMkLst>
        </pc:picChg>
      </pc:sldChg>
      <pc:sldMasterChg chg="delSldLayout">
        <pc:chgData name="Abeysekara, Uvindu" userId="a104d700-3678-4aa1-b539-ff58052767ff" providerId="ADAL" clId="{598EAB70-220C-4C38-A1FB-9818019B4AF5}" dt="2023-03-13T07:58:06.070" v="3672" actId="47"/>
        <pc:sldMasterMkLst>
          <pc:docMk/>
          <pc:sldMasterMk cId="0" sldId="2147483675"/>
        </pc:sldMasterMkLst>
        <pc:sldLayoutChg chg="del">
          <pc:chgData name="Abeysekara, Uvindu" userId="a104d700-3678-4aa1-b539-ff58052767ff" providerId="ADAL" clId="{598EAB70-220C-4C38-A1FB-9818019B4AF5}" dt="2023-03-13T07:57:48.910" v="3671" actId="47"/>
          <pc:sldLayoutMkLst>
            <pc:docMk/>
            <pc:sldMasterMk cId="0" sldId="2147483675"/>
            <pc:sldLayoutMk cId="0" sldId="2147483650"/>
          </pc:sldLayoutMkLst>
        </pc:sldLayoutChg>
        <pc:sldLayoutChg chg="del">
          <pc:chgData name="Abeysekara, Uvindu" userId="a104d700-3678-4aa1-b539-ff58052767ff" providerId="ADAL" clId="{598EAB70-220C-4C38-A1FB-9818019B4AF5}" dt="2023-03-13T07:57:48.910" v="3671" actId="47"/>
          <pc:sldLayoutMkLst>
            <pc:docMk/>
            <pc:sldMasterMk cId="0" sldId="2147483675"/>
            <pc:sldLayoutMk cId="0" sldId="2147483651"/>
          </pc:sldLayoutMkLst>
        </pc:sldLayoutChg>
        <pc:sldLayoutChg chg="del">
          <pc:chgData name="Abeysekara, Uvindu" userId="a104d700-3678-4aa1-b539-ff58052767ff" providerId="ADAL" clId="{598EAB70-220C-4C38-A1FB-9818019B4AF5}" dt="2023-03-13T07:57:48.910" v="3671" actId="47"/>
          <pc:sldLayoutMkLst>
            <pc:docMk/>
            <pc:sldMasterMk cId="0" sldId="2147483675"/>
            <pc:sldLayoutMk cId="0" sldId="2147483654"/>
          </pc:sldLayoutMkLst>
        </pc:sldLayoutChg>
        <pc:sldLayoutChg chg="del">
          <pc:chgData name="Abeysekara, Uvindu" userId="a104d700-3678-4aa1-b539-ff58052767ff" providerId="ADAL" clId="{598EAB70-220C-4C38-A1FB-9818019B4AF5}" dt="2023-03-13T07:57:48.910" v="3671" actId="47"/>
          <pc:sldLayoutMkLst>
            <pc:docMk/>
            <pc:sldMasterMk cId="0" sldId="2147483675"/>
            <pc:sldLayoutMk cId="0" sldId="2147483656"/>
          </pc:sldLayoutMkLst>
        </pc:sldLayoutChg>
        <pc:sldLayoutChg chg="del">
          <pc:chgData name="Abeysekara, Uvindu" userId="a104d700-3678-4aa1-b539-ff58052767ff" providerId="ADAL" clId="{598EAB70-220C-4C38-A1FB-9818019B4AF5}" dt="2023-03-13T07:57:48.910" v="3671" actId="47"/>
          <pc:sldLayoutMkLst>
            <pc:docMk/>
            <pc:sldMasterMk cId="0" sldId="2147483675"/>
            <pc:sldLayoutMk cId="0" sldId="2147483657"/>
          </pc:sldLayoutMkLst>
        </pc:sldLayoutChg>
        <pc:sldLayoutChg chg="del">
          <pc:chgData name="Abeysekara, Uvindu" userId="a104d700-3678-4aa1-b539-ff58052767ff" providerId="ADAL" clId="{598EAB70-220C-4C38-A1FB-9818019B4AF5}" dt="2023-03-13T07:57:48.910" v="3671" actId="47"/>
          <pc:sldLayoutMkLst>
            <pc:docMk/>
            <pc:sldMasterMk cId="0" sldId="2147483675"/>
            <pc:sldLayoutMk cId="0" sldId="2147483660"/>
          </pc:sldLayoutMkLst>
        </pc:sldLayoutChg>
        <pc:sldLayoutChg chg="del">
          <pc:chgData name="Abeysekara, Uvindu" userId="a104d700-3678-4aa1-b539-ff58052767ff" providerId="ADAL" clId="{598EAB70-220C-4C38-A1FB-9818019B4AF5}" dt="2023-03-13T07:57:48.910" v="3671" actId="47"/>
          <pc:sldLayoutMkLst>
            <pc:docMk/>
            <pc:sldMasterMk cId="0" sldId="2147483675"/>
            <pc:sldLayoutMk cId="0" sldId="2147483661"/>
          </pc:sldLayoutMkLst>
        </pc:sldLayoutChg>
        <pc:sldLayoutChg chg="del">
          <pc:chgData name="Abeysekara, Uvindu" userId="a104d700-3678-4aa1-b539-ff58052767ff" providerId="ADAL" clId="{598EAB70-220C-4C38-A1FB-9818019B4AF5}" dt="2023-03-13T07:57:48.910" v="3671" actId="47"/>
          <pc:sldLayoutMkLst>
            <pc:docMk/>
            <pc:sldMasterMk cId="0" sldId="2147483675"/>
            <pc:sldLayoutMk cId="0" sldId="2147483662"/>
          </pc:sldLayoutMkLst>
        </pc:sldLayoutChg>
        <pc:sldLayoutChg chg="del">
          <pc:chgData name="Abeysekara, Uvindu" userId="a104d700-3678-4aa1-b539-ff58052767ff" providerId="ADAL" clId="{598EAB70-220C-4C38-A1FB-9818019B4AF5}" dt="2023-03-13T07:57:48.910" v="3671" actId="47"/>
          <pc:sldLayoutMkLst>
            <pc:docMk/>
            <pc:sldMasterMk cId="0" sldId="2147483675"/>
            <pc:sldLayoutMk cId="0" sldId="2147483663"/>
          </pc:sldLayoutMkLst>
        </pc:sldLayoutChg>
        <pc:sldLayoutChg chg="del">
          <pc:chgData name="Abeysekara, Uvindu" userId="a104d700-3678-4aa1-b539-ff58052767ff" providerId="ADAL" clId="{598EAB70-220C-4C38-A1FB-9818019B4AF5}" dt="2023-03-13T07:57:48.910" v="3671" actId="47"/>
          <pc:sldLayoutMkLst>
            <pc:docMk/>
            <pc:sldMasterMk cId="0" sldId="2147483675"/>
            <pc:sldLayoutMk cId="0" sldId="2147483665"/>
          </pc:sldLayoutMkLst>
        </pc:sldLayoutChg>
        <pc:sldLayoutChg chg="del">
          <pc:chgData name="Abeysekara, Uvindu" userId="a104d700-3678-4aa1-b539-ff58052767ff" providerId="ADAL" clId="{598EAB70-220C-4C38-A1FB-9818019B4AF5}" dt="2023-03-13T07:58:06.070" v="3672" actId="47"/>
          <pc:sldLayoutMkLst>
            <pc:docMk/>
            <pc:sldMasterMk cId="0" sldId="2147483675"/>
            <pc:sldLayoutMk cId="0" sldId="2147483666"/>
          </pc:sldLayoutMkLst>
        </pc:sldLayoutChg>
        <pc:sldLayoutChg chg="del">
          <pc:chgData name="Abeysekara, Uvindu" userId="a104d700-3678-4aa1-b539-ff58052767ff" providerId="ADAL" clId="{598EAB70-220C-4C38-A1FB-9818019B4AF5}" dt="2023-03-13T07:57:48.910" v="3671" actId="47"/>
          <pc:sldLayoutMkLst>
            <pc:docMk/>
            <pc:sldMasterMk cId="0" sldId="2147483675"/>
            <pc:sldLayoutMk cId="0" sldId="2147483667"/>
          </pc:sldLayoutMkLst>
        </pc:sldLayoutChg>
        <pc:sldLayoutChg chg="del">
          <pc:chgData name="Abeysekara, Uvindu" userId="a104d700-3678-4aa1-b539-ff58052767ff" providerId="ADAL" clId="{598EAB70-220C-4C38-A1FB-9818019B4AF5}" dt="2023-03-13T07:58:06.070" v="3672" actId="47"/>
          <pc:sldLayoutMkLst>
            <pc:docMk/>
            <pc:sldMasterMk cId="0" sldId="2147483675"/>
            <pc:sldLayoutMk cId="0" sldId="2147483668"/>
          </pc:sldLayoutMkLst>
        </pc:sldLayoutChg>
        <pc:sldLayoutChg chg="del">
          <pc:chgData name="Abeysekara, Uvindu" userId="a104d700-3678-4aa1-b539-ff58052767ff" providerId="ADAL" clId="{598EAB70-220C-4C38-A1FB-9818019B4AF5}" dt="2023-03-13T07:57:48.910" v="3671" actId="47"/>
          <pc:sldLayoutMkLst>
            <pc:docMk/>
            <pc:sldMasterMk cId="0" sldId="2147483675"/>
            <pc:sldLayoutMk cId="0" sldId="2147483669"/>
          </pc:sldLayoutMkLst>
        </pc:sldLayoutChg>
      </pc:sldMasterChg>
      <pc:sldMasterChg chg="del delSldLayout">
        <pc:chgData name="Abeysekara, Uvindu" userId="a104d700-3678-4aa1-b539-ff58052767ff" providerId="ADAL" clId="{598EAB70-220C-4C38-A1FB-9818019B4AF5}" dt="2023-03-13T07:58:06.070" v="3672" actId="47"/>
        <pc:sldMasterMkLst>
          <pc:docMk/>
          <pc:sldMasterMk cId="0" sldId="2147483676"/>
        </pc:sldMasterMkLst>
        <pc:sldLayoutChg chg="del">
          <pc:chgData name="Abeysekara, Uvindu" userId="a104d700-3678-4aa1-b539-ff58052767ff" providerId="ADAL" clId="{598EAB70-220C-4C38-A1FB-9818019B4AF5}" dt="2023-03-13T07:58:06.070" v="3672" actId="47"/>
          <pc:sldLayoutMkLst>
            <pc:docMk/>
            <pc:sldMasterMk cId="0" sldId="2147483676"/>
            <pc:sldLayoutMk cId="0" sldId="2147483673"/>
          </pc:sldLayoutMkLst>
        </pc:sldLayoutChg>
        <pc:sldLayoutChg chg="del">
          <pc:chgData name="Abeysekara, Uvindu" userId="a104d700-3678-4aa1-b539-ff58052767ff" providerId="ADAL" clId="{598EAB70-220C-4C38-A1FB-9818019B4AF5}" dt="2023-03-13T07:57:48.910" v="3671" actId="47"/>
          <pc:sldLayoutMkLst>
            <pc:docMk/>
            <pc:sldMasterMk cId="0" sldId="2147483676"/>
            <pc:sldLayoutMk cId="0" sldId="2147483674"/>
          </pc:sldLayoutMkLst>
        </pc:sldLayoutChg>
      </pc:sldMasterChg>
    </pc:docChg>
  </pc:docChgLst>
  <pc:docChgLst>
    <pc:chgData name="Abeysekara, Uvindu" userId="a104d700-3678-4aa1-b539-ff58052767ff" providerId="ADAL" clId="{07AE1279-A439-49AA-ACDA-5E6F4C33EF6D}"/>
    <pc:docChg chg="undo redo custSel addSld delSld modSld sldOrd">
      <pc:chgData name="Abeysekara, Uvindu" userId="a104d700-3678-4aa1-b539-ff58052767ff" providerId="ADAL" clId="{07AE1279-A439-49AA-ACDA-5E6F4C33EF6D}" dt="2023-03-13T17:48:55.389" v="1874" actId="20577"/>
      <pc:docMkLst>
        <pc:docMk/>
      </pc:docMkLst>
      <pc:sldChg chg="addSp delSp modSp mod">
        <pc:chgData name="Abeysekara, Uvindu" userId="a104d700-3678-4aa1-b539-ff58052767ff" providerId="ADAL" clId="{07AE1279-A439-49AA-ACDA-5E6F4C33EF6D}" dt="2023-03-12T20:23:06.415" v="383" actId="2711"/>
        <pc:sldMkLst>
          <pc:docMk/>
          <pc:sldMk cId="0" sldId="256"/>
        </pc:sldMkLst>
        <pc:spChg chg="add del mod">
          <ac:chgData name="Abeysekara, Uvindu" userId="a104d700-3678-4aa1-b539-ff58052767ff" providerId="ADAL" clId="{07AE1279-A439-49AA-ACDA-5E6F4C33EF6D}" dt="2023-03-12T20:17:05.146" v="299" actId="478"/>
          <ac:spMkLst>
            <pc:docMk/>
            <pc:sldMk cId="0" sldId="256"/>
            <ac:spMk id="3" creationId="{E839F30D-8871-5E66-507A-4086278AC9E1}"/>
          </ac:spMkLst>
        </pc:spChg>
        <pc:spChg chg="add del mod ord">
          <ac:chgData name="Abeysekara, Uvindu" userId="a104d700-3678-4aa1-b539-ff58052767ff" providerId="ADAL" clId="{07AE1279-A439-49AA-ACDA-5E6F4C33EF6D}" dt="2023-03-12T20:17:07.848" v="300" actId="478"/>
          <ac:spMkLst>
            <pc:docMk/>
            <pc:sldMk cId="0" sldId="256"/>
            <ac:spMk id="5" creationId="{ACD5A5F8-1DFB-AC5A-836A-AF3309EADC3E}"/>
          </ac:spMkLst>
        </pc:spChg>
        <pc:spChg chg="add del mod">
          <ac:chgData name="Abeysekara, Uvindu" userId="a104d700-3678-4aa1-b539-ff58052767ff" providerId="ADAL" clId="{07AE1279-A439-49AA-ACDA-5E6F4C33EF6D}" dt="2023-03-12T20:17:59.753" v="320" actId="14100"/>
          <ac:spMkLst>
            <pc:docMk/>
            <pc:sldMk cId="0" sldId="256"/>
            <ac:spMk id="7" creationId="{56B8261D-52B2-5B1C-DFF3-9232186D9E38}"/>
          </ac:spMkLst>
        </pc:spChg>
        <pc:spChg chg="mod">
          <ac:chgData name="Abeysekara, Uvindu" userId="a104d700-3678-4aa1-b539-ff58052767ff" providerId="ADAL" clId="{07AE1279-A439-49AA-ACDA-5E6F4C33EF6D}" dt="2023-03-12T20:08:34.690" v="70" actId="404"/>
          <ac:spMkLst>
            <pc:docMk/>
            <pc:sldMk cId="0" sldId="256"/>
            <ac:spMk id="324" creationId="{00000000-0000-0000-0000-000000000000}"/>
          </ac:spMkLst>
        </pc:spChg>
        <pc:spChg chg="mod">
          <ac:chgData name="Abeysekara, Uvindu" userId="a104d700-3678-4aa1-b539-ff58052767ff" providerId="ADAL" clId="{07AE1279-A439-49AA-ACDA-5E6F4C33EF6D}" dt="2023-03-12T20:23:06.415" v="383" actId="2711"/>
          <ac:spMkLst>
            <pc:docMk/>
            <pc:sldMk cId="0" sldId="256"/>
            <ac:spMk id="325" creationId="{00000000-0000-0000-0000-000000000000}"/>
          </ac:spMkLst>
        </pc:spChg>
        <pc:spChg chg="del mod">
          <ac:chgData name="Abeysekara, Uvindu" userId="a104d700-3678-4aa1-b539-ff58052767ff" providerId="ADAL" clId="{07AE1279-A439-49AA-ACDA-5E6F4C33EF6D}" dt="2023-03-12T20:16:21.291" v="293" actId="478"/>
          <ac:spMkLst>
            <pc:docMk/>
            <pc:sldMk cId="0" sldId="256"/>
            <ac:spMk id="331" creationId="{00000000-0000-0000-0000-000000000000}"/>
          </ac:spMkLst>
        </pc:spChg>
        <pc:spChg chg="del mod">
          <ac:chgData name="Abeysekara, Uvindu" userId="a104d700-3678-4aa1-b539-ff58052767ff" providerId="ADAL" clId="{07AE1279-A439-49AA-ACDA-5E6F4C33EF6D}" dt="2023-03-12T20:16:37.584" v="295" actId="478"/>
          <ac:spMkLst>
            <pc:docMk/>
            <pc:sldMk cId="0" sldId="256"/>
            <ac:spMk id="332" creationId="{00000000-0000-0000-0000-000000000000}"/>
          </ac:spMkLst>
        </pc:spChg>
        <pc:spChg chg="del">
          <ac:chgData name="Abeysekara, Uvindu" userId="a104d700-3678-4aa1-b539-ff58052767ff" providerId="ADAL" clId="{07AE1279-A439-49AA-ACDA-5E6F4C33EF6D}" dt="2023-03-12T20:17:13.141" v="301" actId="478"/>
          <ac:spMkLst>
            <pc:docMk/>
            <pc:sldMk cId="0" sldId="256"/>
            <ac:spMk id="333" creationId="{00000000-0000-0000-0000-000000000000}"/>
          </ac:spMkLst>
        </pc:spChg>
        <pc:grpChg chg="mod">
          <ac:chgData name="Abeysekara, Uvindu" userId="a104d700-3678-4aa1-b539-ff58052767ff" providerId="ADAL" clId="{07AE1279-A439-49AA-ACDA-5E6F4C33EF6D}" dt="2023-03-12T20:08:52.070" v="72" actId="14100"/>
          <ac:grpSpMkLst>
            <pc:docMk/>
            <pc:sldMk cId="0" sldId="256"/>
            <ac:grpSpMk id="327" creationId="{00000000-0000-0000-0000-000000000000}"/>
          </ac:grpSpMkLst>
        </pc:grpChg>
        <pc:cxnChg chg="mod">
          <ac:chgData name="Abeysekara, Uvindu" userId="a104d700-3678-4aa1-b539-ff58052767ff" providerId="ADAL" clId="{07AE1279-A439-49AA-ACDA-5E6F4C33EF6D}" dt="2023-03-12T20:17:33.888" v="304" actId="1076"/>
          <ac:cxnSpMkLst>
            <pc:docMk/>
            <pc:sldMk cId="0" sldId="256"/>
            <ac:cxnSpMk id="334" creationId="{00000000-0000-0000-0000-000000000000}"/>
          </ac:cxnSpMkLst>
        </pc:cxnChg>
      </pc:sldChg>
      <pc:sldChg chg="del">
        <pc:chgData name="Abeysekara, Uvindu" userId="a104d700-3678-4aa1-b539-ff58052767ff" providerId="ADAL" clId="{07AE1279-A439-49AA-ACDA-5E6F4C33EF6D}" dt="2023-03-12T20:15:54.836" v="291" actId="2696"/>
        <pc:sldMkLst>
          <pc:docMk/>
          <pc:sldMk cId="0" sldId="257"/>
        </pc:sldMkLst>
      </pc:sldChg>
      <pc:sldChg chg="del">
        <pc:chgData name="Abeysekara, Uvindu" userId="a104d700-3678-4aa1-b539-ff58052767ff" providerId="ADAL" clId="{07AE1279-A439-49AA-ACDA-5E6F4C33EF6D}" dt="2023-03-12T20:15:50.022" v="290" actId="2696"/>
        <pc:sldMkLst>
          <pc:docMk/>
          <pc:sldMk cId="0" sldId="258"/>
        </pc:sldMkLst>
      </pc:sldChg>
      <pc:sldChg chg="addSp delSp modSp mod">
        <pc:chgData name="Abeysekara, Uvindu" userId="a104d700-3678-4aa1-b539-ff58052767ff" providerId="ADAL" clId="{07AE1279-A439-49AA-ACDA-5E6F4C33EF6D}" dt="2023-03-12T20:28:23.980" v="493" actId="20577"/>
        <pc:sldMkLst>
          <pc:docMk/>
          <pc:sldMk cId="0" sldId="259"/>
        </pc:sldMkLst>
        <pc:spChg chg="add del mod">
          <ac:chgData name="Abeysekara, Uvindu" userId="a104d700-3678-4aa1-b539-ff58052767ff" providerId="ADAL" clId="{07AE1279-A439-49AA-ACDA-5E6F4C33EF6D}" dt="2023-03-12T20:19:00.186" v="322" actId="478"/>
          <ac:spMkLst>
            <pc:docMk/>
            <pc:sldMk cId="0" sldId="259"/>
            <ac:spMk id="3" creationId="{7B3934CF-410D-7E8E-E09D-3519A1449895}"/>
          </ac:spMkLst>
        </pc:spChg>
        <pc:spChg chg="add del mod">
          <ac:chgData name="Abeysekara, Uvindu" userId="a104d700-3678-4aa1-b539-ff58052767ff" providerId="ADAL" clId="{07AE1279-A439-49AA-ACDA-5E6F4C33EF6D}" dt="2023-03-12T20:19:05.648" v="324" actId="478"/>
          <ac:spMkLst>
            <pc:docMk/>
            <pc:sldMk cId="0" sldId="259"/>
            <ac:spMk id="5" creationId="{B3C98EE8-9A47-28CD-DA3C-39273EBB3148}"/>
          </ac:spMkLst>
        </pc:spChg>
        <pc:spChg chg="mod ord">
          <ac:chgData name="Abeysekara, Uvindu" userId="a104d700-3678-4aa1-b539-ff58052767ff" providerId="ADAL" clId="{07AE1279-A439-49AA-ACDA-5E6F4C33EF6D}" dt="2023-03-12T20:28:23.980" v="493" actId="20577"/>
          <ac:spMkLst>
            <pc:docMk/>
            <pc:sldMk cId="0" sldId="259"/>
            <ac:spMk id="371" creationId="{00000000-0000-0000-0000-000000000000}"/>
          </ac:spMkLst>
        </pc:spChg>
        <pc:spChg chg="del">
          <ac:chgData name="Abeysekara, Uvindu" userId="a104d700-3678-4aa1-b539-ff58052767ff" providerId="ADAL" clId="{07AE1279-A439-49AA-ACDA-5E6F4C33EF6D}" dt="2023-03-12T20:18:49.841" v="321" actId="478"/>
          <ac:spMkLst>
            <pc:docMk/>
            <pc:sldMk cId="0" sldId="259"/>
            <ac:spMk id="386" creationId="{00000000-0000-0000-0000-000000000000}"/>
          </ac:spMkLst>
        </pc:spChg>
        <pc:spChg chg="del">
          <ac:chgData name="Abeysekara, Uvindu" userId="a104d700-3678-4aa1-b539-ff58052767ff" providerId="ADAL" clId="{07AE1279-A439-49AA-ACDA-5E6F4C33EF6D}" dt="2023-03-12T20:19:03.001" v="323" actId="478"/>
          <ac:spMkLst>
            <pc:docMk/>
            <pc:sldMk cId="0" sldId="259"/>
            <ac:spMk id="387" creationId="{00000000-0000-0000-0000-000000000000}"/>
          </ac:spMkLst>
        </pc:spChg>
        <pc:picChg chg="mod">
          <ac:chgData name="Abeysekara, Uvindu" userId="a104d700-3678-4aa1-b539-ff58052767ff" providerId="ADAL" clId="{07AE1279-A439-49AA-ACDA-5E6F4C33EF6D}" dt="2023-03-12T20:20:35.824" v="373" actId="1076"/>
          <ac:picMkLst>
            <pc:docMk/>
            <pc:sldMk cId="0" sldId="259"/>
            <ac:picMk id="375" creationId="{00000000-0000-0000-0000-000000000000}"/>
          </ac:picMkLst>
        </pc:picChg>
      </pc:sldChg>
      <pc:sldChg chg="addSp modSp mod">
        <pc:chgData name="Abeysekara, Uvindu" userId="a104d700-3678-4aa1-b539-ff58052767ff" providerId="ADAL" clId="{07AE1279-A439-49AA-ACDA-5E6F4C33EF6D}" dt="2023-03-13T03:35:06.534" v="968" actId="1076"/>
        <pc:sldMkLst>
          <pc:docMk/>
          <pc:sldMk cId="0" sldId="260"/>
        </pc:sldMkLst>
        <pc:spChg chg="add mod">
          <ac:chgData name="Abeysekara, Uvindu" userId="a104d700-3678-4aa1-b539-ff58052767ff" providerId="ADAL" clId="{07AE1279-A439-49AA-ACDA-5E6F4C33EF6D}" dt="2023-03-13T03:07:26.159" v="801" actId="20577"/>
          <ac:spMkLst>
            <pc:docMk/>
            <pc:sldMk cId="0" sldId="260"/>
            <ac:spMk id="4" creationId="{92CA563A-B584-419D-C274-ED01D84F878C}"/>
          </ac:spMkLst>
        </pc:spChg>
        <pc:spChg chg="mod">
          <ac:chgData name="Abeysekara, Uvindu" userId="a104d700-3678-4aa1-b539-ff58052767ff" providerId="ADAL" clId="{07AE1279-A439-49AA-ACDA-5E6F4C33EF6D}" dt="2023-03-13T03:34:18.660" v="955" actId="1076"/>
          <ac:spMkLst>
            <pc:docMk/>
            <pc:sldMk cId="0" sldId="260"/>
            <ac:spMk id="394" creationId="{00000000-0000-0000-0000-000000000000}"/>
          </ac:spMkLst>
        </pc:spChg>
        <pc:spChg chg="mod ord">
          <ac:chgData name="Abeysekara, Uvindu" userId="a104d700-3678-4aa1-b539-ff58052767ff" providerId="ADAL" clId="{07AE1279-A439-49AA-ACDA-5E6F4C33EF6D}" dt="2023-03-13T03:34:51.297" v="966" actId="167"/>
          <ac:spMkLst>
            <pc:docMk/>
            <pc:sldMk cId="0" sldId="260"/>
            <ac:spMk id="395" creationId="{00000000-0000-0000-0000-000000000000}"/>
          </ac:spMkLst>
        </pc:spChg>
        <pc:picChg chg="add mod">
          <ac:chgData name="Abeysekara, Uvindu" userId="a104d700-3678-4aa1-b539-ff58052767ff" providerId="ADAL" clId="{07AE1279-A439-49AA-ACDA-5E6F4C33EF6D}" dt="2023-03-13T03:02:05.030" v="720" actId="1076"/>
          <ac:picMkLst>
            <pc:docMk/>
            <pc:sldMk cId="0" sldId="260"/>
            <ac:picMk id="3" creationId="{F5CAB07F-FC23-CCE2-148B-ED178E6F86C4}"/>
          </ac:picMkLst>
        </pc:picChg>
        <pc:picChg chg="mod">
          <ac:chgData name="Abeysekara, Uvindu" userId="a104d700-3678-4aa1-b539-ff58052767ff" providerId="ADAL" clId="{07AE1279-A439-49AA-ACDA-5E6F4C33EF6D}" dt="2023-03-13T03:35:06.534" v="968" actId="1076"/>
          <ac:picMkLst>
            <pc:docMk/>
            <pc:sldMk cId="0" sldId="260"/>
            <ac:picMk id="398" creationId="{00000000-0000-0000-0000-000000000000}"/>
          </ac:picMkLst>
        </pc:picChg>
        <pc:picChg chg="mod">
          <ac:chgData name="Abeysekara, Uvindu" userId="a104d700-3678-4aa1-b539-ff58052767ff" providerId="ADAL" clId="{07AE1279-A439-49AA-ACDA-5E6F4C33EF6D}" dt="2023-03-13T03:34:54.591" v="967" actId="1076"/>
          <ac:picMkLst>
            <pc:docMk/>
            <pc:sldMk cId="0" sldId="260"/>
            <ac:picMk id="399" creationId="{00000000-0000-0000-0000-000000000000}"/>
          </ac:picMkLst>
        </pc:picChg>
        <pc:cxnChg chg="mod">
          <ac:chgData name="Abeysekara, Uvindu" userId="a104d700-3678-4aa1-b539-ff58052767ff" providerId="ADAL" clId="{07AE1279-A439-49AA-ACDA-5E6F4C33EF6D}" dt="2023-03-13T03:34:23.555" v="956" actId="1076"/>
          <ac:cxnSpMkLst>
            <pc:docMk/>
            <pc:sldMk cId="0" sldId="260"/>
            <ac:cxnSpMk id="397" creationId="{00000000-0000-0000-0000-000000000000}"/>
          </ac:cxnSpMkLst>
        </pc:cxnChg>
      </pc:sldChg>
      <pc:sldChg chg="delSp modSp mod">
        <pc:chgData name="Abeysekara, Uvindu" userId="a104d700-3678-4aa1-b539-ff58052767ff" providerId="ADAL" clId="{07AE1279-A439-49AA-ACDA-5E6F4C33EF6D}" dt="2023-03-13T04:23:37.505" v="1356" actId="255"/>
        <pc:sldMkLst>
          <pc:docMk/>
          <pc:sldMk cId="0" sldId="261"/>
        </pc:sldMkLst>
        <pc:spChg chg="mod">
          <ac:chgData name="Abeysekara, Uvindu" userId="a104d700-3678-4aa1-b539-ff58052767ff" providerId="ADAL" clId="{07AE1279-A439-49AA-ACDA-5E6F4C33EF6D}" dt="2023-03-13T03:49:46.769" v="1296" actId="20577"/>
          <ac:spMkLst>
            <pc:docMk/>
            <pc:sldMk cId="0" sldId="261"/>
            <ac:spMk id="408" creationId="{00000000-0000-0000-0000-000000000000}"/>
          </ac:spMkLst>
        </pc:spChg>
        <pc:spChg chg="mod">
          <ac:chgData name="Abeysekara, Uvindu" userId="a104d700-3678-4aa1-b539-ff58052767ff" providerId="ADAL" clId="{07AE1279-A439-49AA-ACDA-5E6F4C33EF6D}" dt="2023-03-13T04:23:37.505" v="1356" actId="255"/>
          <ac:spMkLst>
            <pc:docMk/>
            <pc:sldMk cId="0" sldId="261"/>
            <ac:spMk id="409" creationId="{00000000-0000-0000-0000-000000000000}"/>
          </ac:spMkLst>
        </pc:spChg>
        <pc:picChg chg="del">
          <ac:chgData name="Abeysekara, Uvindu" userId="a104d700-3678-4aa1-b539-ff58052767ff" providerId="ADAL" clId="{07AE1279-A439-49AA-ACDA-5E6F4C33EF6D}" dt="2023-03-13T03:46:29.339" v="1269" actId="478"/>
          <ac:picMkLst>
            <pc:docMk/>
            <pc:sldMk cId="0" sldId="261"/>
            <ac:picMk id="410" creationId="{00000000-0000-0000-0000-000000000000}"/>
          </ac:picMkLst>
        </pc:picChg>
      </pc:sldChg>
      <pc:sldChg chg="delSp modSp mod ord">
        <pc:chgData name="Abeysekara, Uvindu" userId="a104d700-3678-4aa1-b539-ff58052767ff" providerId="ADAL" clId="{07AE1279-A439-49AA-ACDA-5E6F4C33EF6D}" dt="2023-03-13T13:55:11.943" v="1582" actId="1076"/>
        <pc:sldMkLst>
          <pc:docMk/>
          <pc:sldMk cId="0" sldId="267"/>
        </pc:sldMkLst>
        <pc:spChg chg="mod">
          <ac:chgData name="Abeysekara, Uvindu" userId="a104d700-3678-4aa1-b539-ff58052767ff" providerId="ADAL" clId="{07AE1279-A439-49AA-ACDA-5E6F4C33EF6D}" dt="2023-03-13T13:55:04.248" v="1580" actId="1076"/>
          <ac:spMkLst>
            <pc:docMk/>
            <pc:sldMk cId="0" sldId="267"/>
            <ac:spMk id="575" creationId="{00000000-0000-0000-0000-000000000000}"/>
          </ac:spMkLst>
        </pc:spChg>
        <pc:spChg chg="mod">
          <ac:chgData name="Abeysekara, Uvindu" userId="a104d700-3678-4aa1-b539-ff58052767ff" providerId="ADAL" clId="{07AE1279-A439-49AA-ACDA-5E6F4C33EF6D}" dt="2023-03-13T13:55:11.943" v="1582" actId="1076"/>
          <ac:spMkLst>
            <pc:docMk/>
            <pc:sldMk cId="0" sldId="267"/>
            <ac:spMk id="576" creationId="{00000000-0000-0000-0000-000000000000}"/>
          </ac:spMkLst>
        </pc:spChg>
        <pc:picChg chg="del">
          <ac:chgData name="Abeysekara, Uvindu" userId="a104d700-3678-4aa1-b539-ff58052767ff" providerId="ADAL" clId="{07AE1279-A439-49AA-ACDA-5E6F4C33EF6D}" dt="2023-03-13T13:54:56.069" v="1577" actId="478"/>
          <ac:picMkLst>
            <pc:docMk/>
            <pc:sldMk cId="0" sldId="267"/>
            <ac:picMk id="577" creationId="{00000000-0000-0000-0000-000000000000}"/>
          </ac:picMkLst>
        </pc:picChg>
        <pc:picChg chg="del">
          <ac:chgData name="Abeysekara, Uvindu" userId="a104d700-3678-4aa1-b539-ff58052767ff" providerId="ADAL" clId="{07AE1279-A439-49AA-ACDA-5E6F4C33EF6D}" dt="2023-03-13T13:54:58.367" v="1578" actId="478"/>
          <ac:picMkLst>
            <pc:docMk/>
            <pc:sldMk cId="0" sldId="267"/>
            <ac:picMk id="578" creationId="{00000000-0000-0000-0000-000000000000}"/>
          </ac:picMkLst>
        </pc:picChg>
        <pc:cxnChg chg="mod">
          <ac:chgData name="Abeysekara, Uvindu" userId="a104d700-3678-4aa1-b539-ff58052767ff" providerId="ADAL" clId="{07AE1279-A439-49AA-ACDA-5E6F4C33EF6D}" dt="2023-03-13T13:55:07.837" v="1581" actId="1076"/>
          <ac:cxnSpMkLst>
            <pc:docMk/>
            <pc:sldMk cId="0" sldId="267"/>
            <ac:cxnSpMk id="580" creationId="{00000000-0000-0000-0000-000000000000}"/>
          </ac:cxnSpMkLst>
        </pc:cxnChg>
      </pc:sldChg>
      <pc:sldChg chg="modNotesTx">
        <pc:chgData name="Abeysekara, Uvindu" userId="a104d700-3678-4aa1-b539-ff58052767ff" providerId="ADAL" clId="{07AE1279-A439-49AA-ACDA-5E6F4C33EF6D}" dt="2023-03-13T13:46:37.071" v="1419" actId="20577"/>
        <pc:sldMkLst>
          <pc:docMk/>
          <pc:sldMk cId="909088830" sldId="306"/>
        </pc:sldMkLst>
      </pc:sldChg>
      <pc:sldChg chg="modSp mod">
        <pc:chgData name="Abeysekara, Uvindu" userId="a104d700-3678-4aa1-b539-ff58052767ff" providerId="ADAL" clId="{07AE1279-A439-49AA-ACDA-5E6F4C33EF6D}" dt="2023-03-13T17:48:55.389" v="1874" actId="20577"/>
        <pc:sldMkLst>
          <pc:docMk/>
          <pc:sldMk cId="1779758868" sldId="308"/>
        </pc:sldMkLst>
        <pc:spChg chg="mod">
          <ac:chgData name="Abeysekara, Uvindu" userId="a104d700-3678-4aa1-b539-ff58052767ff" providerId="ADAL" clId="{07AE1279-A439-49AA-ACDA-5E6F4C33EF6D}" dt="2023-03-13T17:48:55.389" v="1874" actId="20577"/>
          <ac:spMkLst>
            <pc:docMk/>
            <pc:sldMk cId="1779758868" sldId="308"/>
            <ac:spMk id="10" creationId="{7C7F75C7-4D34-7208-7399-0617F708ABE9}"/>
          </ac:spMkLst>
        </pc:spChg>
      </pc:sldChg>
      <pc:sldChg chg="modNotesTx">
        <pc:chgData name="Abeysekara, Uvindu" userId="a104d700-3678-4aa1-b539-ff58052767ff" providerId="ADAL" clId="{07AE1279-A439-49AA-ACDA-5E6F4C33EF6D}" dt="2023-03-13T13:48:00.687" v="1421" actId="20577"/>
        <pc:sldMkLst>
          <pc:docMk/>
          <pc:sldMk cId="1022952790" sldId="310"/>
        </pc:sldMkLst>
      </pc:sldChg>
      <pc:sldChg chg="addSp delSp modSp add mod modNotesTx">
        <pc:chgData name="Abeysekara, Uvindu" userId="a104d700-3678-4aa1-b539-ff58052767ff" providerId="ADAL" clId="{07AE1279-A439-49AA-ACDA-5E6F4C33EF6D}" dt="2023-03-13T14:08:21.901" v="1872" actId="20577"/>
        <pc:sldMkLst>
          <pc:docMk/>
          <pc:sldMk cId="388705344" sldId="312"/>
        </pc:sldMkLst>
        <pc:spChg chg="del">
          <ac:chgData name="Abeysekara, Uvindu" userId="a104d700-3678-4aa1-b539-ff58052767ff" providerId="ADAL" clId="{07AE1279-A439-49AA-ACDA-5E6F4C33EF6D}" dt="2023-03-13T13:49:51.450" v="1548" actId="478"/>
          <ac:spMkLst>
            <pc:docMk/>
            <pc:sldMk cId="388705344" sldId="312"/>
            <ac:spMk id="3" creationId="{BFB03F79-19F3-AEC4-3596-1CBB4E84BD9E}"/>
          </ac:spMkLst>
        </pc:spChg>
        <pc:spChg chg="add del mod">
          <ac:chgData name="Abeysekara, Uvindu" userId="a104d700-3678-4aa1-b539-ff58052767ff" providerId="ADAL" clId="{07AE1279-A439-49AA-ACDA-5E6F4C33EF6D}" dt="2023-03-13T14:08:21.901" v="1872" actId="20577"/>
          <ac:spMkLst>
            <pc:docMk/>
            <pc:sldMk cId="388705344" sldId="312"/>
            <ac:spMk id="5" creationId="{C262E9AD-FA82-3CFC-E1B7-7DC76EF106F8}"/>
          </ac:spMkLst>
        </pc:spChg>
        <pc:spChg chg="add del mod">
          <ac:chgData name="Abeysekara, Uvindu" userId="a104d700-3678-4aa1-b539-ff58052767ff" providerId="ADAL" clId="{07AE1279-A439-49AA-ACDA-5E6F4C33EF6D}" dt="2023-03-13T13:54:24.478" v="1567"/>
          <ac:spMkLst>
            <pc:docMk/>
            <pc:sldMk cId="388705344" sldId="312"/>
            <ac:spMk id="11" creationId="{46F57922-6750-A274-1168-521E15B9BE0A}"/>
          </ac:spMkLst>
        </pc:spChg>
        <pc:spChg chg="add mod">
          <ac:chgData name="Abeysekara, Uvindu" userId="a104d700-3678-4aa1-b539-ff58052767ff" providerId="ADAL" clId="{07AE1279-A439-49AA-ACDA-5E6F4C33EF6D}" dt="2023-03-13T14:04:55.695" v="1694" actId="1076"/>
          <ac:spMkLst>
            <pc:docMk/>
            <pc:sldMk cId="388705344" sldId="312"/>
            <ac:spMk id="14" creationId="{E94B9799-FC2E-EDFA-0D8E-BABC860156A0}"/>
          </ac:spMkLst>
        </pc:spChg>
        <pc:spChg chg="mod">
          <ac:chgData name="Abeysekara, Uvindu" userId="a104d700-3678-4aa1-b539-ff58052767ff" providerId="ADAL" clId="{07AE1279-A439-49AA-ACDA-5E6F4C33EF6D}" dt="2023-03-13T13:53:58.487" v="1560" actId="20577"/>
          <ac:spMkLst>
            <pc:docMk/>
            <pc:sldMk cId="388705344" sldId="312"/>
            <ac:spMk id="507" creationId="{00000000-0000-0000-0000-000000000000}"/>
          </ac:spMkLst>
        </pc:spChg>
        <pc:picChg chg="del mod">
          <ac:chgData name="Abeysekara, Uvindu" userId="a104d700-3678-4aa1-b539-ff58052767ff" providerId="ADAL" clId="{07AE1279-A439-49AA-ACDA-5E6F4C33EF6D}" dt="2023-03-13T13:49:47.585" v="1547" actId="478"/>
          <ac:picMkLst>
            <pc:docMk/>
            <pc:sldMk cId="388705344" sldId="312"/>
            <ac:picMk id="2" creationId="{D7F09E95-4508-A535-88D6-58A0E417EA97}"/>
          </ac:picMkLst>
        </pc:picChg>
        <pc:picChg chg="add mod">
          <ac:chgData name="Abeysekara, Uvindu" userId="a104d700-3678-4aa1-b539-ff58052767ff" providerId="ADAL" clId="{07AE1279-A439-49AA-ACDA-5E6F4C33EF6D}" dt="2023-03-13T14:05:03.240" v="1695" actId="14100"/>
          <ac:picMkLst>
            <pc:docMk/>
            <pc:sldMk cId="388705344" sldId="312"/>
            <ac:picMk id="13" creationId="{B7345416-1448-C7E3-51A2-0CFAB962158E}"/>
          </ac:picMkLst>
        </pc:picChg>
        <pc:cxnChg chg="mod">
          <ac:chgData name="Abeysekara, Uvindu" userId="a104d700-3678-4aa1-b539-ff58052767ff" providerId="ADAL" clId="{07AE1279-A439-49AA-ACDA-5E6F4C33EF6D}" dt="2023-03-13T13:54:12.262" v="1563" actId="14100"/>
          <ac:cxnSpMkLst>
            <pc:docMk/>
            <pc:sldMk cId="388705344" sldId="312"/>
            <ac:cxnSpMk id="510" creationId="{00000000-0000-0000-0000-000000000000}"/>
          </ac:cxnSpMkLst>
        </pc:cxnChg>
      </pc:sldChg>
      <pc:sldMasterChg chg="delSldLayout">
        <pc:chgData name="Abeysekara, Uvindu" userId="a104d700-3678-4aa1-b539-ff58052767ff" providerId="ADAL" clId="{07AE1279-A439-49AA-ACDA-5E6F4C33EF6D}" dt="2023-03-12T20:15:50.022" v="290" actId="2696"/>
        <pc:sldMasterMkLst>
          <pc:docMk/>
          <pc:sldMasterMk cId="0" sldId="2147483675"/>
        </pc:sldMasterMkLst>
        <pc:sldLayoutChg chg="del">
          <pc:chgData name="Abeysekara, Uvindu" userId="a104d700-3678-4aa1-b539-ff58052767ff" providerId="ADAL" clId="{07AE1279-A439-49AA-ACDA-5E6F4C33EF6D}" dt="2023-03-12T20:15:50.022" v="290" actId="2696"/>
          <pc:sldLayoutMkLst>
            <pc:docMk/>
            <pc:sldMasterMk cId="0" sldId="2147483675"/>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1cebfe9e8b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1cebfe9e8b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These methods help measure axial localization therefore allowing for 3-D localization</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Astigmatism much like my eyes</a:t>
            </a:r>
            <a:endParaRPr dirty="0"/>
          </a:p>
        </p:txBody>
      </p:sp>
    </p:spTree>
    <p:extLst>
      <p:ext uri="{BB962C8B-B14F-4D97-AF65-F5344CB8AC3E}">
        <p14:creationId xmlns:p14="http://schemas.microsoft.com/office/powerpoint/2010/main" val="111257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1cebfe9e8b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1cebfe9e8b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startAt="2"/>
            </a:pPr>
            <a:r>
              <a:rPr lang="en-CA" dirty="0"/>
              <a:t>Calculated by variation of detected fluorescence and not detected. </a:t>
            </a:r>
          </a:p>
          <a:p>
            <a:pPr marL="228600" lvl="0" indent="-228600" algn="l" rtl="0">
              <a:spcBef>
                <a:spcPts val="0"/>
              </a:spcBef>
              <a:spcAft>
                <a:spcPts val="0"/>
              </a:spcAft>
              <a:buAutoNum type="arabicPeriod" startAt="2"/>
            </a:pPr>
            <a:endParaRPr lang="en-CA" dirty="0"/>
          </a:p>
          <a:p>
            <a:pPr marL="228600" lvl="0" indent="-228600" algn="l" rtl="0">
              <a:spcBef>
                <a:spcPts val="0"/>
              </a:spcBef>
              <a:spcAft>
                <a:spcPts val="0"/>
              </a:spcAft>
              <a:buAutoNum type="arabicPeriod" startAt="2"/>
            </a:pPr>
            <a:endParaRPr lang="en-CA" dirty="0"/>
          </a:p>
          <a:p>
            <a:pPr marL="228600" lvl="0" indent="-228600" algn="l" rtl="0">
              <a:spcBef>
                <a:spcPts val="0"/>
              </a:spcBef>
              <a:spcAft>
                <a:spcPts val="0"/>
              </a:spcAft>
              <a:buAutoNum type="arabicPeriod" startAt="2"/>
            </a:pPr>
            <a:endParaRPr lang="en-CA" dirty="0"/>
          </a:p>
          <a:p>
            <a:pPr algn="l"/>
            <a:r>
              <a:rPr lang="en-US" b="0" i="0" dirty="0">
                <a:solidFill>
                  <a:srgbClr val="D1D5DB"/>
                </a:solidFill>
                <a:effectLst/>
                <a:latin typeface="Söhne"/>
              </a:rPr>
              <a:t>Gaussian maximum likelihood estimation (GMLE) is a method for estimating the parameters of a Gaussian distribution based on a set of observed data points. In the context of super resolution fluorescence localization microscopy (SRLM), GMLE is commonly used to determine the position of individual fluorescent molecules with high precision.</a:t>
            </a:r>
          </a:p>
          <a:p>
            <a:pPr algn="l"/>
            <a:r>
              <a:rPr lang="en-US" b="0" i="0" dirty="0">
                <a:solidFill>
                  <a:srgbClr val="D1D5DB"/>
                </a:solidFill>
                <a:effectLst/>
                <a:latin typeface="Söhne"/>
              </a:rPr>
              <a:t>In GMLE, the position of a single fluorescent molecule is modeled as a two-dimensional Gaussian distribution, with the mean corresponding to the true position of the molecule and the standard deviation representing the localization precision. Given a set of observed image data points, GMLE seeks to find the parameters of the Gaussian distribution that best match the observed data.</a:t>
            </a:r>
          </a:p>
          <a:p>
            <a:pPr algn="l"/>
            <a:r>
              <a:rPr lang="en-US" b="0" i="0" dirty="0">
                <a:solidFill>
                  <a:srgbClr val="D1D5DB"/>
                </a:solidFill>
                <a:effectLst/>
                <a:latin typeface="Söhne"/>
              </a:rPr>
              <a:t>The GMLE algorithm works by first estimating the background noise level and subtracting it from the observed data. Then, for each observed data point, the algorithm calculates the likelihood of the data point given a set of potential Gaussian distributions with different mean positions. The algorithm then selects the Gaussian distribution with the maximum likelihood as the estimate for the position of the fluorescent molecule.</a:t>
            </a:r>
          </a:p>
          <a:p>
            <a:pPr algn="l"/>
            <a:r>
              <a:rPr lang="en-US" b="0" i="0" dirty="0">
                <a:solidFill>
                  <a:srgbClr val="D1D5DB"/>
                </a:solidFill>
                <a:effectLst/>
                <a:latin typeface="Söhne"/>
              </a:rPr>
              <a:t>By repeating this process for each observed data point, GMLE can provide high-precision estimates of the positions of individual fluorescent molecules. GMLE has been shown to be a powerful tool for single-molecule localization in SRLM and is commonly used in conjunction with other algorithms and techniques to achieve super-resolution imaging.</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35950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1cebfe9e8b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1cebfe9e8b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a:p>
            <a:pPr marL="0" lvl="0" indent="0" algn="l" rtl="0">
              <a:spcBef>
                <a:spcPts val="0"/>
              </a:spcBef>
              <a:spcAft>
                <a:spcPts val="0"/>
              </a:spcAft>
              <a:buNone/>
            </a:pPr>
            <a:endParaRPr lang="en-CA" dirty="0"/>
          </a:p>
          <a:p>
            <a:pPr algn="l"/>
            <a:r>
              <a:rPr lang="en-US" b="0" i="0" dirty="0">
                <a:solidFill>
                  <a:srgbClr val="D1D5DB"/>
                </a:solidFill>
                <a:effectLst/>
                <a:latin typeface="Söhne"/>
              </a:rPr>
              <a:t>Gaussian maximum likelihood estimation (GMLE) is a method for estimating the parameters of a Gaussian distribution based on a set of observed data points. In the context of super resolution fluorescence localization microscopy (SRLM), GMLE is commonly used to determine the position of individual fluorescent molecules with high precision.</a:t>
            </a:r>
          </a:p>
          <a:p>
            <a:pPr algn="l"/>
            <a:r>
              <a:rPr lang="en-US" b="0" i="0" dirty="0">
                <a:solidFill>
                  <a:srgbClr val="D1D5DB"/>
                </a:solidFill>
                <a:effectLst/>
                <a:latin typeface="Söhne"/>
              </a:rPr>
              <a:t>In GMLE, the position of a single fluorescent molecule is modeled as a two-dimensional Gaussian distribution, with the mean corresponding to the true position of the molecule and the standard deviation representing the localization precision. Given a set of observed image data points, GMLE seeks to find the parameters of the Gaussian distribution that best match the observed data.</a:t>
            </a:r>
          </a:p>
          <a:p>
            <a:pPr algn="l"/>
            <a:r>
              <a:rPr lang="en-US" b="0" i="0" dirty="0">
                <a:solidFill>
                  <a:srgbClr val="D1D5DB"/>
                </a:solidFill>
                <a:effectLst/>
                <a:latin typeface="Söhne"/>
              </a:rPr>
              <a:t>The GMLE algorithm works by first estimating the background noise level and subtracting it from the observed data. Then, for each observed data point, the algorithm calculates the likelihood of the data point given a set of potential Gaussian distributions with different mean positions. The algorithm then selects the Gaussian distribution with the maximum likelihood as the estimate for the position of the fluorescent molecule.</a:t>
            </a:r>
          </a:p>
          <a:p>
            <a:pPr algn="l"/>
            <a:r>
              <a:rPr lang="en-US" b="0" i="0" dirty="0">
                <a:solidFill>
                  <a:srgbClr val="D1D5DB"/>
                </a:solidFill>
                <a:effectLst/>
                <a:latin typeface="Söhne"/>
              </a:rPr>
              <a:t>By repeating this process for each observed data point, GMLE can provide high-precision estimates of the positions of individual fluorescent molecules. GMLE has been shown to be a powerful tool for single-molecule localization in SRLM and is commonly used in conjunction with other algorithms and techniques to achieve super-resolution imaging.</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40015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1cebfe9e8b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1cebfe9e8b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a:p>
            <a:pPr marL="0" lvl="0" indent="0" algn="l" rtl="0">
              <a:spcBef>
                <a:spcPts val="0"/>
              </a:spcBef>
              <a:spcAft>
                <a:spcPts val="0"/>
              </a:spcAft>
              <a:buNone/>
            </a:pPr>
            <a:r>
              <a:rPr lang="en-US" b="0" i="0" dirty="0">
                <a:solidFill>
                  <a:srgbClr val="D1D5DB"/>
                </a:solidFill>
                <a:effectLst/>
                <a:latin typeface="Söhne"/>
              </a:rPr>
              <a:t>The Nyquist sampling theorem states that in order to accurately reconstruct a signal, it must be sampled at least twice the highest frequency contained in the signal.</a:t>
            </a:r>
          </a:p>
          <a:p>
            <a:pPr marL="0" lvl="0" indent="0" algn="l" rtl="0">
              <a:spcBef>
                <a:spcPts val="0"/>
              </a:spcBef>
              <a:spcAft>
                <a:spcPts val="0"/>
              </a:spcAft>
              <a:buNone/>
            </a:pPr>
            <a:endParaRPr lang="en-US" b="0" i="0" dirty="0">
              <a:solidFill>
                <a:srgbClr val="D1D5DB"/>
              </a:solidFill>
              <a:effectLst/>
              <a:latin typeface="Söhne"/>
            </a:endParaRPr>
          </a:p>
          <a:p>
            <a:pPr marL="0" lvl="0" indent="0" algn="l" rtl="0">
              <a:spcBef>
                <a:spcPts val="0"/>
              </a:spcBef>
              <a:spcAft>
                <a:spcPts val="0"/>
              </a:spcAft>
              <a:buNone/>
            </a:pPr>
            <a:r>
              <a:rPr lang="en-US" b="0" i="0" dirty="0">
                <a:solidFill>
                  <a:srgbClr val="D1D5DB"/>
                </a:solidFill>
                <a:effectLst/>
                <a:latin typeface="Söhne"/>
              </a:rPr>
              <a:t>The Fourier ring correlation (FRC) method is a quantitative measure used to assess the resolution and image quality of super-resolution microscopy images by comparing the Fourier transform of two half images.</a:t>
            </a:r>
            <a:endParaRPr dirty="0"/>
          </a:p>
        </p:txBody>
      </p:sp>
    </p:spTree>
    <p:extLst>
      <p:ext uri="{BB962C8B-B14F-4D97-AF65-F5344CB8AC3E}">
        <p14:creationId xmlns:p14="http://schemas.microsoft.com/office/powerpoint/2010/main" val="4032867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31293a16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131293a161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d362d286f3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d362d286f3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And biological samples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Localization: pretty much the area where the fluorescence stands out compared to the back ground</a:t>
            </a:r>
          </a:p>
          <a:p>
            <a:pPr marL="0" lvl="0" indent="0" algn="l" rtl="0">
              <a:spcBef>
                <a:spcPts val="0"/>
              </a:spcBef>
              <a:spcAft>
                <a:spcPts val="0"/>
              </a:spcAft>
              <a:buNone/>
            </a:pPr>
            <a:r>
              <a:rPr lang="en-CA" dirty="0"/>
              <a:t>Resolution: </a:t>
            </a:r>
            <a:endParaRPr dirty="0"/>
          </a:p>
        </p:txBody>
      </p:sp>
    </p:spTree>
    <p:extLst>
      <p:ext uri="{BB962C8B-B14F-4D97-AF65-F5344CB8AC3E}">
        <p14:creationId xmlns:p14="http://schemas.microsoft.com/office/powerpoint/2010/main" val="1914984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31293a161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31293a161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Activation laser is a higher powered laser which excites the molecules (causes a photochemical reaction) to a meta stable state</a:t>
            </a:r>
          </a:p>
          <a:p>
            <a:pPr marL="0" lvl="0" indent="0" algn="l" rtl="0">
              <a:spcBef>
                <a:spcPts val="0"/>
              </a:spcBef>
              <a:spcAft>
                <a:spcPts val="0"/>
              </a:spcAft>
              <a:buNone/>
            </a:pPr>
            <a:r>
              <a:rPr lang="en-CA" dirty="0"/>
              <a:t>Read out laser controls the bleaching rates of individual molecules</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Bar is 1 um</a:t>
            </a:r>
          </a:p>
          <a:p>
            <a:pPr marL="0" lvl="0" indent="0" algn="l" rtl="0">
              <a:spcBef>
                <a:spcPts val="0"/>
              </a:spcBef>
              <a:spcAft>
                <a:spcPts val="0"/>
              </a:spcAft>
              <a:buNone/>
            </a:pPr>
            <a:r>
              <a:rPr lang="en-CA" dirty="0"/>
              <a:t>Starts with bleached photo. </a:t>
            </a:r>
            <a:endParaRPr dirty="0"/>
          </a:p>
        </p:txBody>
      </p:sp>
    </p:spTree>
    <p:extLst>
      <p:ext uri="{BB962C8B-B14F-4D97-AF65-F5344CB8AC3E}">
        <p14:creationId xmlns:p14="http://schemas.microsoft.com/office/powerpoint/2010/main" val="2520687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1cebfe9e8b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1cebfe9e8b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Top right as previously mentioned the Activation laser and readout laser in this case was </a:t>
            </a:r>
          </a:p>
          <a:p>
            <a:pPr marL="0" lvl="0" indent="0" algn="l" rtl="0">
              <a:spcBef>
                <a:spcPts val="0"/>
              </a:spcBef>
              <a:spcAft>
                <a:spcPts val="0"/>
              </a:spcAft>
              <a:buNone/>
            </a:pPr>
            <a:r>
              <a:rPr lang="en-CA" dirty="0"/>
              <a:t>- Activation set at 405nm but the read out laser depends on the fluorescent molecule used</a:t>
            </a:r>
          </a:p>
          <a:p>
            <a:pPr marL="0" lvl="0" indent="0" algn="l" rtl="0">
              <a:spcBef>
                <a:spcPts val="0"/>
              </a:spcBef>
              <a:spcAft>
                <a:spcPts val="0"/>
              </a:spcAft>
              <a:buNone/>
            </a:pPr>
            <a:r>
              <a:rPr lang="en-CA" dirty="0"/>
              <a:t> - SH1 and SH2 are the shutters control when which one is used</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 Another important feature is L3 and L2 which together act as a magnifier.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1cebfe9e8b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1cebfe9e8b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Dotted line is optical axis</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Reduces background interference as well. </a:t>
            </a:r>
            <a:endParaRPr dirty="0"/>
          </a:p>
        </p:txBody>
      </p:sp>
    </p:spTree>
    <p:extLst>
      <p:ext uri="{BB962C8B-B14F-4D97-AF65-F5344CB8AC3E}">
        <p14:creationId xmlns:p14="http://schemas.microsoft.com/office/powerpoint/2010/main" val="380449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1cebfe9e8b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1cebfe9e8b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Both are 2-d localization data. </a:t>
            </a:r>
            <a:endParaRPr dirty="0"/>
          </a:p>
        </p:txBody>
      </p:sp>
    </p:spTree>
    <p:extLst>
      <p:ext uri="{BB962C8B-B14F-4D97-AF65-F5344CB8AC3E}">
        <p14:creationId xmlns:p14="http://schemas.microsoft.com/office/powerpoint/2010/main" val="1371791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810051" y="-698955"/>
            <a:ext cx="10399778" cy="5861333"/>
            <a:chOff x="-810051" y="-698955"/>
            <a:chExt cx="10399778" cy="5861333"/>
          </a:xfrm>
        </p:grpSpPr>
        <p:pic>
          <p:nvPicPr>
            <p:cNvPr id="10" name="Google Shape;10;p2"/>
            <p:cNvPicPr preferRelativeResize="0"/>
            <p:nvPr/>
          </p:nvPicPr>
          <p:blipFill>
            <a:blip r:embed="rId2">
              <a:alphaModFix/>
            </a:blip>
            <a:stretch>
              <a:fillRect/>
            </a:stretch>
          </p:blipFill>
          <p:spPr>
            <a:xfrm>
              <a:off x="8065053" y="2698149"/>
              <a:ext cx="1290399" cy="711976"/>
            </a:xfrm>
            <a:prstGeom prst="rect">
              <a:avLst/>
            </a:prstGeom>
            <a:noFill/>
            <a:ln>
              <a:noFill/>
            </a:ln>
            <a:effectLst>
              <a:outerShdw blurRad="57150" dist="19050" dir="5400000" algn="bl" rotWithShape="0">
                <a:schemeClr val="lt1">
                  <a:alpha val="40000"/>
                </a:schemeClr>
              </a:outerShdw>
            </a:effectLst>
          </p:spPr>
        </p:pic>
        <p:pic>
          <p:nvPicPr>
            <p:cNvPr id="11" name="Google Shape;11;p2"/>
            <p:cNvPicPr preferRelativeResize="0"/>
            <p:nvPr/>
          </p:nvPicPr>
          <p:blipFill>
            <a:blip r:embed="rId3">
              <a:alphaModFix/>
            </a:blip>
            <a:stretch>
              <a:fillRect/>
            </a:stretch>
          </p:blipFill>
          <p:spPr>
            <a:xfrm>
              <a:off x="8133487" y="3111938"/>
              <a:ext cx="910868" cy="725836"/>
            </a:xfrm>
            <a:prstGeom prst="rect">
              <a:avLst/>
            </a:prstGeom>
            <a:noFill/>
            <a:ln>
              <a:noFill/>
            </a:ln>
            <a:effectLst>
              <a:outerShdw blurRad="57150" dist="19050" dir="5400000" algn="bl" rotWithShape="0">
                <a:schemeClr val="lt1">
                  <a:alpha val="40000"/>
                </a:schemeClr>
              </a:outerShdw>
            </a:effectLst>
          </p:spPr>
        </p:pic>
        <p:pic>
          <p:nvPicPr>
            <p:cNvPr id="12" name="Google Shape;12;p2"/>
            <p:cNvPicPr preferRelativeResize="0"/>
            <p:nvPr/>
          </p:nvPicPr>
          <p:blipFill>
            <a:blip r:embed="rId4">
              <a:alphaModFix/>
            </a:blip>
            <a:stretch>
              <a:fillRect/>
            </a:stretch>
          </p:blipFill>
          <p:spPr>
            <a:xfrm rot="7655299">
              <a:off x="7851806" y="108740"/>
              <a:ext cx="1146642" cy="680250"/>
            </a:xfrm>
            <a:prstGeom prst="rect">
              <a:avLst/>
            </a:prstGeom>
            <a:noFill/>
            <a:ln>
              <a:noFill/>
            </a:ln>
            <a:effectLst>
              <a:outerShdw blurRad="57150" dist="19050" dir="5400000" algn="bl" rotWithShape="0">
                <a:schemeClr val="lt1">
                  <a:alpha val="40000"/>
                </a:schemeClr>
              </a:outerShdw>
            </a:effectLst>
          </p:spPr>
        </p:pic>
        <p:pic>
          <p:nvPicPr>
            <p:cNvPr id="13" name="Google Shape;13;p2"/>
            <p:cNvPicPr preferRelativeResize="0"/>
            <p:nvPr/>
          </p:nvPicPr>
          <p:blipFill>
            <a:blip r:embed="rId5">
              <a:alphaModFix/>
            </a:blip>
            <a:stretch>
              <a:fillRect/>
            </a:stretch>
          </p:blipFill>
          <p:spPr>
            <a:xfrm rot="3614459">
              <a:off x="-35631" y="571802"/>
              <a:ext cx="1119915" cy="680250"/>
            </a:xfrm>
            <a:prstGeom prst="rect">
              <a:avLst/>
            </a:prstGeom>
            <a:noFill/>
            <a:ln>
              <a:noFill/>
            </a:ln>
            <a:effectLst>
              <a:outerShdw blurRad="57150" dist="19050" dir="5400000" algn="bl" rotWithShape="0">
                <a:schemeClr val="lt1">
                  <a:alpha val="40000"/>
                </a:schemeClr>
              </a:outerShdw>
            </a:effectLst>
          </p:spPr>
        </p:pic>
        <p:pic>
          <p:nvPicPr>
            <p:cNvPr id="14" name="Google Shape;14;p2"/>
            <p:cNvPicPr preferRelativeResize="0"/>
            <p:nvPr/>
          </p:nvPicPr>
          <p:blipFill>
            <a:blip r:embed="rId6">
              <a:alphaModFix/>
            </a:blip>
            <a:stretch>
              <a:fillRect/>
            </a:stretch>
          </p:blipFill>
          <p:spPr>
            <a:xfrm rot="7546434">
              <a:off x="-373820" y="2445285"/>
              <a:ext cx="985265" cy="680253"/>
            </a:xfrm>
            <a:prstGeom prst="rect">
              <a:avLst/>
            </a:prstGeom>
            <a:noFill/>
            <a:ln>
              <a:noFill/>
            </a:ln>
            <a:effectLst>
              <a:outerShdw blurRad="57150" dist="19050" dir="5400000" algn="bl" rotWithShape="0">
                <a:schemeClr val="lt1">
                  <a:alpha val="40000"/>
                </a:schemeClr>
              </a:outerShdw>
            </a:effectLst>
          </p:spPr>
        </p:pic>
        <p:pic>
          <p:nvPicPr>
            <p:cNvPr id="15" name="Google Shape;15;p2"/>
            <p:cNvPicPr preferRelativeResize="0"/>
            <p:nvPr/>
          </p:nvPicPr>
          <p:blipFill>
            <a:blip r:embed="rId5">
              <a:alphaModFix/>
            </a:blip>
            <a:stretch>
              <a:fillRect/>
            </a:stretch>
          </p:blipFill>
          <p:spPr>
            <a:xfrm rot="-2476932">
              <a:off x="4012095" y="-100749"/>
              <a:ext cx="1119912" cy="680250"/>
            </a:xfrm>
            <a:prstGeom prst="rect">
              <a:avLst/>
            </a:prstGeom>
            <a:noFill/>
            <a:ln>
              <a:noFill/>
            </a:ln>
            <a:effectLst>
              <a:outerShdw blurRad="57150" dist="19050" dir="5400000" algn="bl" rotWithShape="0">
                <a:schemeClr val="lt1">
                  <a:alpha val="40000"/>
                </a:schemeClr>
              </a:outerShdw>
            </a:effectLst>
          </p:spPr>
        </p:pic>
        <p:pic>
          <p:nvPicPr>
            <p:cNvPr id="16" name="Google Shape;16;p2"/>
            <p:cNvPicPr preferRelativeResize="0"/>
            <p:nvPr/>
          </p:nvPicPr>
          <p:blipFill>
            <a:blip r:embed="rId6">
              <a:alphaModFix/>
            </a:blip>
            <a:stretch>
              <a:fillRect/>
            </a:stretch>
          </p:blipFill>
          <p:spPr>
            <a:xfrm rot="4832940">
              <a:off x="7916078" y="158383"/>
              <a:ext cx="1814001" cy="1252429"/>
            </a:xfrm>
            <a:prstGeom prst="rect">
              <a:avLst/>
            </a:prstGeom>
            <a:noFill/>
            <a:ln>
              <a:noFill/>
            </a:ln>
            <a:effectLst>
              <a:outerShdw blurRad="57150" dist="19050" dir="5400000" algn="bl" rotWithShape="0">
                <a:schemeClr val="lt1">
                  <a:alpha val="40000"/>
                </a:schemeClr>
              </a:outerShdw>
            </a:effectLst>
          </p:spPr>
        </p:pic>
        <p:pic>
          <p:nvPicPr>
            <p:cNvPr id="17" name="Google Shape;17;p2"/>
            <p:cNvPicPr preferRelativeResize="0"/>
            <p:nvPr/>
          </p:nvPicPr>
          <p:blipFill>
            <a:blip r:embed="rId6">
              <a:alphaModFix/>
            </a:blip>
            <a:stretch>
              <a:fillRect/>
            </a:stretch>
          </p:blipFill>
          <p:spPr>
            <a:xfrm rot="7712469">
              <a:off x="-662121" y="-225568"/>
              <a:ext cx="1813999" cy="1252431"/>
            </a:xfrm>
            <a:prstGeom prst="rect">
              <a:avLst/>
            </a:prstGeom>
            <a:noFill/>
            <a:ln>
              <a:noFill/>
            </a:ln>
            <a:effectLst>
              <a:outerShdw blurRad="57150" dist="19050" dir="5400000" algn="bl" rotWithShape="0">
                <a:schemeClr val="lt1">
                  <a:alpha val="40000"/>
                </a:schemeClr>
              </a:outerShdw>
            </a:effectLst>
          </p:spPr>
        </p:pic>
        <p:pic>
          <p:nvPicPr>
            <p:cNvPr id="18" name="Google Shape;18;p2"/>
            <p:cNvPicPr preferRelativeResize="0"/>
            <p:nvPr/>
          </p:nvPicPr>
          <p:blipFill>
            <a:blip r:embed="rId2">
              <a:alphaModFix/>
            </a:blip>
            <a:stretch>
              <a:fillRect/>
            </a:stretch>
          </p:blipFill>
          <p:spPr>
            <a:xfrm rot="-904231">
              <a:off x="3941964" y="4349371"/>
              <a:ext cx="1209348" cy="667262"/>
            </a:xfrm>
            <a:prstGeom prst="rect">
              <a:avLst/>
            </a:prstGeom>
            <a:noFill/>
            <a:ln>
              <a:noFill/>
            </a:ln>
            <a:effectLst>
              <a:outerShdw blurRad="57150" dist="19050" dir="5400000" algn="bl" rotWithShape="0">
                <a:schemeClr val="lt1">
                  <a:alpha val="40000"/>
                </a:schemeClr>
              </a:outerShdw>
            </a:effectLst>
          </p:spPr>
        </p:pic>
      </p:grpSp>
      <p:sp>
        <p:nvSpPr>
          <p:cNvPr id="19" name="Google Shape;19;p2"/>
          <p:cNvSpPr txBox="1">
            <a:spLocks noGrp="1"/>
          </p:cNvSpPr>
          <p:nvPr>
            <p:ph type="ctrTitle"/>
          </p:nvPr>
        </p:nvSpPr>
        <p:spPr>
          <a:xfrm>
            <a:off x="1764500" y="1102279"/>
            <a:ext cx="5615100" cy="19035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6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0" name="Google Shape;20;p2"/>
          <p:cNvSpPr txBox="1">
            <a:spLocks noGrp="1"/>
          </p:cNvSpPr>
          <p:nvPr>
            <p:ph type="subTitle" idx="1"/>
          </p:nvPr>
        </p:nvSpPr>
        <p:spPr>
          <a:xfrm>
            <a:off x="1764450" y="3326921"/>
            <a:ext cx="5615100" cy="409500"/>
          </a:xfrm>
          <a:prstGeom prst="rect">
            <a:avLst/>
          </a:prstGeom>
          <a:solidFill>
            <a:schemeClr val="lt1"/>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dk1"/>
                </a:solidFill>
                <a:latin typeface="Montserrat Medium"/>
                <a:ea typeface="Montserrat Medium"/>
                <a:cs typeface="Montserrat Medium"/>
                <a:sym typeface="Montserrat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1" name="Google Shape;21;p2"/>
          <p:cNvSpPr txBox="1">
            <a:spLocks noGrp="1"/>
          </p:cNvSpPr>
          <p:nvPr>
            <p:ph type="subTitle" idx="2"/>
          </p:nvPr>
        </p:nvSpPr>
        <p:spPr>
          <a:xfrm>
            <a:off x="7205700" y="4273100"/>
            <a:ext cx="1218300" cy="325800"/>
          </a:xfrm>
          <a:prstGeom prst="rect">
            <a:avLst/>
          </a:prstGeom>
          <a:solidFill>
            <a:schemeClr val="lt1"/>
          </a:solidFill>
        </p:spPr>
        <p:txBody>
          <a:bodyPr spcFirstLastPara="1" wrap="square" lIns="91425" tIns="91425" rIns="91425" bIns="91425" anchor="ctr" anchorCtr="0">
            <a:noAutofit/>
          </a:bodyPr>
          <a:lstStyle>
            <a:lvl1pPr lvl="0" algn="ctr" rtl="0">
              <a:lnSpc>
                <a:spcPct val="90000"/>
              </a:lnSpc>
              <a:spcBef>
                <a:spcPts val="0"/>
              </a:spcBef>
              <a:spcAft>
                <a:spcPts val="0"/>
              </a:spcAft>
              <a:buSzPts val="1400"/>
              <a:buNone/>
              <a:defRPr sz="1200" b="1">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2" name="Google Shape;22;p2"/>
          <p:cNvSpPr txBox="1">
            <a:spLocks noGrp="1"/>
          </p:cNvSpPr>
          <p:nvPr>
            <p:ph type="subTitle" idx="3"/>
          </p:nvPr>
        </p:nvSpPr>
        <p:spPr>
          <a:xfrm>
            <a:off x="5987400" y="4273100"/>
            <a:ext cx="1218300" cy="3258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SzPts val="14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3" name="Google Shape;23;p2"/>
          <p:cNvSpPr txBox="1">
            <a:spLocks noGrp="1"/>
          </p:cNvSpPr>
          <p:nvPr>
            <p:ph type="subTitle" idx="4"/>
          </p:nvPr>
        </p:nvSpPr>
        <p:spPr>
          <a:xfrm>
            <a:off x="720000" y="4273100"/>
            <a:ext cx="1384800" cy="325800"/>
          </a:xfrm>
          <a:prstGeom prst="rect">
            <a:avLst/>
          </a:prstGeom>
          <a:noFill/>
        </p:spPr>
        <p:txBody>
          <a:bodyPr spcFirstLastPara="1" wrap="square" lIns="91425" tIns="91425" rIns="91425" bIns="91425" anchor="ctr" anchorCtr="0">
            <a:noAutofit/>
          </a:bodyPr>
          <a:lstStyle>
            <a:lvl1pPr lvl="0" rtl="0">
              <a:lnSpc>
                <a:spcPct val="90000"/>
              </a:lnSpc>
              <a:spcBef>
                <a:spcPts val="0"/>
              </a:spcBef>
              <a:spcAft>
                <a:spcPts val="0"/>
              </a:spcAft>
              <a:buSzPts val="14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blipFill>
          <a:blip r:embed="rId2">
            <a:alphaModFix/>
          </a:blip>
          <a:stretch>
            <a:fillRect/>
          </a:stretch>
        </a:blipFill>
        <a:effectLst/>
      </p:bgPr>
    </p:bg>
    <p:spTree>
      <p:nvGrpSpPr>
        <p:cNvPr id="1" name="Shape 307"/>
        <p:cNvGrpSpPr/>
        <p:nvPr/>
      </p:nvGrpSpPr>
      <p:grpSpPr>
        <a:xfrm>
          <a:off x="0" y="0"/>
          <a:ext cx="0" cy="0"/>
          <a:chOff x="0" y="0"/>
          <a:chExt cx="0" cy="0"/>
        </a:xfrm>
      </p:grpSpPr>
      <p:grpSp>
        <p:nvGrpSpPr>
          <p:cNvPr id="308" name="Google Shape;308;p26"/>
          <p:cNvGrpSpPr/>
          <p:nvPr/>
        </p:nvGrpSpPr>
        <p:grpSpPr>
          <a:xfrm>
            <a:off x="-522203" y="-535129"/>
            <a:ext cx="10197563" cy="6611083"/>
            <a:chOff x="-522203" y="-535129"/>
            <a:chExt cx="10197563" cy="6611083"/>
          </a:xfrm>
        </p:grpSpPr>
        <p:pic>
          <p:nvPicPr>
            <p:cNvPr id="309" name="Google Shape;309;p26"/>
            <p:cNvPicPr preferRelativeResize="0"/>
            <p:nvPr/>
          </p:nvPicPr>
          <p:blipFill>
            <a:blip r:embed="rId3">
              <a:alphaModFix/>
            </a:blip>
            <a:stretch>
              <a:fillRect/>
            </a:stretch>
          </p:blipFill>
          <p:spPr>
            <a:xfrm rot="-8100000">
              <a:off x="7737536" y="-145067"/>
              <a:ext cx="1474156" cy="895417"/>
            </a:xfrm>
            <a:prstGeom prst="rect">
              <a:avLst/>
            </a:prstGeom>
            <a:noFill/>
            <a:ln>
              <a:noFill/>
            </a:ln>
            <a:effectLst>
              <a:outerShdw blurRad="57150" dist="19050" dir="5400000" algn="bl" rotWithShape="0">
                <a:schemeClr val="lt1">
                  <a:alpha val="40000"/>
                </a:schemeClr>
              </a:outerShdw>
            </a:effectLst>
          </p:spPr>
        </p:pic>
        <p:pic>
          <p:nvPicPr>
            <p:cNvPr id="310" name="Google Shape;310;p26"/>
            <p:cNvPicPr preferRelativeResize="0"/>
            <p:nvPr/>
          </p:nvPicPr>
          <p:blipFill rotWithShape="1">
            <a:blip r:embed="rId4">
              <a:alphaModFix/>
            </a:blip>
            <a:srcRect l="14957" r="14950"/>
            <a:stretch/>
          </p:blipFill>
          <p:spPr>
            <a:xfrm rot="2451416">
              <a:off x="4194459" y="4581559"/>
              <a:ext cx="1467456" cy="1155137"/>
            </a:xfrm>
            <a:prstGeom prst="rect">
              <a:avLst/>
            </a:prstGeom>
            <a:noFill/>
            <a:ln>
              <a:noFill/>
            </a:ln>
            <a:effectLst>
              <a:outerShdw blurRad="57150" dist="19050" dir="5400000" algn="bl" rotWithShape="0">
                <a:schemeClr val="lt1">
                  <a:alpha val="40000"/>
                </a:schemeClr>
              </a:outerShdw>
            </a:effectLst>
          </p:spPr>
        </p:pic>
        <p:pic>
          <p:nvPicPr>
            <p:cNvPr id="311" name="Google Shape;311;p26"/>
            <p:cNvPicPr preferRelativeResize="0"/>
            <p:nvPr/>
          </p:nvPicPr>
          <p:blipFill>
            <a:blip r:embed="rId5">
              <a:alphaModFix/>
            </a:blip>
            <a:stretch>
              <a:fillRect/>
            </a:stretch>
          </p:blipFill>
          <p:spPr>
            <a:xfrm rot="9104707">
              <a:off x="8711548" y="2866451"/>
              <a:ext cx="853657" cy="680252"/>
            </a:xfrm>
            <a:prstGeom prst="rect">
              <a:avLst/>
            </a:prstGeom>
            <a:noFill/>
            <a:ln>
              <a:noFill/>
            </a:ln>
            <a:effectLst>
              <a:outerShdw blurRad="57150" dist="19050" dir="5400000" algn="bl" rotWithShape="0">
                <a:schemeClr val="lt1">
                  <a:alpha val="40000"/>
                </a:schemeClr>
              </a:outerShdw>
            </a:effectLst>
          </p:spPr>
        </p:pic>
        <p:pic>
          <p:nvPicPr>
            <p:cNvPr id="312" name="Google Shape;312;p26"/>
            <p:cNvPicPr preferRelativeResize="0"/>
            <p:nvPr/>
          </p:nvPicPr>
          <p:blipFill>
            <a:blip r:embed="rId5">
              <a:alphaModFix/>
            </a:blip>
            <a:stretch>
              <a:fillRect/>
            </a:stretch>
          </p:blipFill>
          <p:spPr>
            <a:xfrm rot="-8685407">
              <a:off x="-380113" y="286649"/>
              <a:ext cx="1027605" cy="818876"/>
            </a:xfrm>
            <a:prstGeom prst="rect">
              <a:avLst/>
            </a:prstGeom>
            <a:noFill/>
            <a:ln>
              <a:noFill/>
            </a:ln>
            <a:effectLst>
              <a:outerShdw blurRad="57150" dist="19050" dir="5400000" algn="bl" rotWithShape="0">
                <a:schemeClr val="lt1">
                  <a:alpha val="40000"/>
                </a:schemeClr>
              </a:outerShdw>
            </a:effectLst>
          </p:spPr>
        </p:pic>
      </p:grpSp>
      <p:pic>
        <p:nvPicPr>
          <p:cNvPr id="313" name="Google Shape;313;p26"/>
          <p:cNvPicPr preferRelativeResize="0"/>
          <p:nvPr/>
        </p:nvPicPr>
        <p:blipFill rotWithShape="1">
          <a:blip r:embed="rId4">
            <a:alphaModFix/>
          </a:blip>
          <a:srcRect l="14957" r="14950"/>
          <a:stretch/>
        </p:blipFill>
        <p:spPr>
          <a:xfrm rot="10800000">
            <a:off x="-600039" y="4442234"/>
            <a:ext cx="1467453" cy="1155137"/>
          </a:xfrm>
          <a:prstGeom prst="rect">
            <a:avLst/>
          </a:prstGeom>
          <a:noFill/>
          <a:ln>
            <a:noFill/>
          </a:ln>
          <a:effectLst>
            <a:outerShdw blurRad="57150" dist="19050" dir="5400000" algn="bl" rotWithShape="0">
              <a:schemeClr val="lt1">
                <a:alpha val="40000"/>
              </a:scheme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4"/>
        <p:cNvGrpSpPr/>
        <p:nvPr/>
      </p:nvGrpSpPr>
      <p:grpSpPr>
        <a:xfrm>
          <a:off x="0" y="0"/>
          <a:ext cx="0" cy="0"/>
          <a:chOff x="0" y="0"/>
          <a:chExt cx="0" cy="0"/>
        </a:xfrm>
      </p:grpSpPr>
      <p:grpSp>
        <p:nvGrpSpPr>
          <p:cNvPr id="25" name="Google Shape;25;p3"/>
          <p:cNvGrpSpPr/>
          <p:nvPr/>
        </p:nvGrpSpPr>
        <p:grpSpPr>
          <a:xfrm>
            <a:off x="-477254" y="-273474"/>
            <a:ext cx="9996845" cy="5328025"/>
            <a:chOff x="-477254" y="-273474"/>
            <a:chExt cx="9996845" cy="5328025"/>
          </a:xfrm>
        </p:grpSpPr>
        <p:pic>
          <p:nvPicPr>
            <p:cNvPr id="26" name="Google Shape;26;p3"/>
            <p:cNvPicPr preferRelativeResize="0"/>
            <p:nvPr/>
          </p:nvPicPr>
          <p:blipFill>
            <a:blip r:embed="rId3">
              <a:alphaModFix/>
            </a:blip>
            <a:stretch>
              <a:fillRect/>
            </a:stretch>
          </p:blipFill>
          <p:spPr>
            <a:xfrm rot="-3925157">
              <a:off x="8398481" y="158389"/>
              <a:ext cx="1146642" cy="680252"/>
            </a:xfrm>
            <a:prstGeom prst="rect">
              <a:avLst/>
            </a:prstGeom>
            <a:noFill/>
            <a:ln>
              <a:noFill/>
            </a:ln>
            <a:effectLst>
              <a:outerShdw blurRad="57150" dist="19050" dir="5400000" algn="bl" rotWithShape="0">
                <a:schemeClr val="lt1">
                  <a:alpha val="40000"/>
                </a:schemeClr>
              </a:outerShdw>
            </a:effectLst>
          </p:spPr>
        </p:pic>
        <p:pic>
          <p:nvPicPr>
            <p:cNvPr id="27" name="Google Shape;27;p3"/>
            <p:cNvPicPr preferRelativeResize="0"/>
            <p:nvPr/>
          </p:nvPicPr>
          <p:blipFill>
            <a:blip r:embed="rId4">
              <a:alphaModFix/>
            </a:blip>
            <a:stretch>
              <a:fillRect/>
            </a:stretch>
          </p:blipFill>
          <p:spPr>
            <a:xfrm>
              <a:off x="4127645" y="4374301"/>
              <a:ext cx="1119913" cy="680250"/>
            </a:xfrm>
            <a:prstGeom prst="rect">
              <a:avLst/>
            </a:prstGeom>
            <a:noFill/>
            <a:ln>
              <a:noFill/>
            </a:ln>
            <a:effectLst>
              <a:outerShdw blurRad="57150" dist="19050" dir="5400000" algn="bl" rotWithShape="0">
                <a:schemeClr val="lt1">
                  <a:alpha val="40000"/>
                </a:schemeClr>
              </a:outerShdw>
            </a:effectLst>
          </p:spPr>
        </p:pic>
        <p:pic>
          <p:nvPicPr>
            <p:cNvPr id="28" name="Google Shape;28;p3"/>
            <p:cNvPicPr preferRelativeResize="0"/>
            <p:nvPr/>
          </p:nvPicPr>
          <p:blipFill>
            <a:blip r:embed="rId5">
              <a:alphaModFix/>
            </a:blip>
            <a:stretch>
              <a:fillRect/>
            </a:stretch>
          </p:blipFill>
          <p:spPr>
            <a:xfrm>
              <a:off x="-9" y="-273474"/>
              <a:ext cx="1184671" cy="680251"/>
            </a:xfrm>
            <a:prstGeom prst="rect">
              <a:avLst/>
            </a:prstGeom>
            <a:noFill/>
            <a:ln>
              <a:noFill/>
            </a:ln>
            <a:effectLst>
              <a:outerShdw blurRad="57150" dist="19050" dir="5400000" algn="bl" rotWithShape="0">
                <a:schemeClr val="lt1">
                  <a:alpha val="40000"/>
                </a:schemeClr>
              </a:outerShdw>
            </a:effectLst>
          </p:spPr>
        </p:pic>
        <p:pic>
          <p:nvPicPr>
            <p:cNvPr id="29" name="Google Shape;29;p3"/>
            <p:cNvPicPr preferRelativeResize="0"/>
            <p:nvPr/>
          </p:nvPicPr>
          <p:blipFill>
            <a:blip r:embed="rId6">
              <a:alphaModFix/>
            </a:blip>
            <a:stretch>
              <a:fillRect/>
            </a:stretch>
          </p:blipFill>
          <p:spPr>
            <a:xfrm rot="7546434">
              <a:off x="-405945" y="3725685"/>
              <a:ext cx="985265" cy="680253"/>
            </a:xfrm>
            <a:prstGeom prst="rect">
              <a:avLst/>
            </a:prstGeom>
            <a:noFill/>
            <a:ln>
              <a:noFill/>
            </a:ln>
            <a:effectLst>
              <a:outerShdw blurRad="57150" dist="19050" dir="5400000" algn="bl" rotWithShape="0">
                <a:schemeClr val="lt1">
                  <a:alpha val="40000"/>
                </a:schemeClr>
              </a:outerShdw>
            </a:effectLst>
          </p:spPr>
        </p:pic>
        <p:pic>
          <p:nvPicPr>
            <p:cNvPr id="30" name="Google Shape;30;p3"/>
            <p:cNvPicPr preferRelativeResize="0"/>
            <p:nvPr/>
          </p:nvPicPr>
          <p:blipFill>
            <a:blip r:embed="rId7">
              <a:alphaModFix/>
            </a:blip>
            <a:stretch>
              <a:fillRect/>
            </a:stretch>
          </p:blipFill>
          <p:spPr>
            <a:xfrm>
              <a:off x="-133653" y="-140249"/>
              <a:ext cx="853658" cy="680250"/>
            </a:xfrm>
            <a:prstGeom prst="rect">
              <a:avLst/>
            </a:prstGeom>
            <a:noFill/>
            <a:ln>
              <a:noFill/>
            </a:ln>
            <a:effectLst>
              <a:outerShdw blurRad="57150" dist="19050" dir="5400000" algn="bl" rotWithShape="0">
                <a:schemeClr val="lt1">
                  <a:alpha val="40000"/>
                </a:schemeClr>
              </a:outerShdw>
            </a:effectLst>
          </p:spPr>
        </p:pic>
      </p:grpSp>
      <p:sp>
        <p:nvSpPr>
          <p:cNvPr id="31" name="Google Shape;31;p3"/>
          <p:cNvSpPr txBox="1">
            <a:spLocks noGrp="1"/>
          </p:cNvSpPr>
          <p:nvPr>
            <p:ph type="title"/>
          </p:nvPr>
        </p:nvSpPr>
        <p:spPr>
          <a:xfrm>
            <a:off x="720000" y="2223175"/>
            <a:ext cx="4573500" cy="914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2" name="Google Shape;32;p3"/>
          <p:cNvSpPr txBox="1">
            <a:spLocks noGrp="1"/>
          </p:cNvSpPr>
          <p:nvPr>
            <p:ph type="title" idx="2" hasCustomPrompt="1"/>
          </p:nvPr>
        </p:nvSpPr>
        <p:spPr>
          <a:xfrm>
            <a:off x="720000" y="809800"/>
            <a:ext cx="1324500" cy="1324500"/>
          </a:xfrm>
          <a:prstGeom prst="rect">
            <a:avLst/>
          </a:prstGeom>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8000">
                <a:latin typeface="Montserrat"/>
                <a:ea typeface="Montserrat"/>
                <a:cs typeface="Montserrat"/>
                <a:sym typeface="Montserrat"/>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 name="Google Shape;33;p3"/>
          <p:cNvSpPr txBox="1">
            <a:spLocks noGrp="1"/>
          </p:cNvSpPr>
          <p:nvPr>
            <p:ph type="subTitle" idx="1"/>
          </p:nvPr>
        </p:nvSpPr>
        <p:spPr>
          <a:xfrm>
            <a:off x="720000" y="3372304"/>
            <a:ext cx="4573500" cy="430800"/>
          </a:xfrm>
          <a:prstGeom prst="rect">
            <a:avLst/>
          </a:prstGeom>
          <a:solidFill>
            <a:schemeClr val="lt1"/>
          </a:solid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 name="Google Shape;34;p3"/>
          <p:cNvSpPr txBox="1">
            <a:spLocks noGrp="1"/>
          </p:cNvSpPr>
          <p:nvPr>
            <p:ph type="subTitle" idx="3"/>
          </p:nvPr>
        </p:nvSpPr>
        <p:spPr>
          <a:xfrm>
            <a:off x="7205700" y="4273100"/>
            <a:ext cx="1218300" cy="325800"/>
          </a:xfrm>
          <a:prstGeom prst="rect">
            <a:avLst/>
          </a:prstGeom>
          <a:solidFill>
            <a:schemeClr val="lt1"/>
          </a:solidFill>
        </p:spPr>
        <p:txBody>
          <a:bodyPr spcFirstLastPara="1" wrap="square" lIns="91425" tIns="91425" rIns="91425" bIns="91425" anchor="ctr" anchorCtr="0">
            <a:noAutofit/>
          </a:bodyPr>
          <a:lstStyle>
            <a:lvl1pPr lvl="0" algn="ctr" rtl="0">
              <a:lnSpc>
                <a:spcPct val="90000"/>
              </a:lnSpc>
              <a:spcBef>
                <a:spcPts val="0"/>
              </a:spcBef>
              <a:spcAft>
                <a:spcPts val="0"/>
              </a:spcAft>
              <a:buSzPts val="1400"/>
              <a:buNone/>
              <a:defRPr sz="1200" b="1">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5" name="Google Shape;35;p3"/>
          <p:cNvSpPr txBox="1">
            <a:spLocks noGrp="1"/>
          </p:cNvSpPr>
          <p:nvPr>
            <p:ph type="subTitle" idx="4"/>
          </p:nvPr>
        </p:nvSpPr>
        <p:spPr>
          <a:xfrm>
            <a:off x="5987400" y="4273100"/>
            <a:ext cx="1218300" cy="3258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SzPts val="14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6" name="Google Shape;36;p3"/>
          <p:cNvSpPr txBox="1">
            <a:spLocks noGrp="1"/>
          </p:cNvSpPr>
          <p:nvPr>
            <p:ph type="subTitle" idx="5"/>
          </p:nvPr>
        </p:nvSpPr>
        <p:spPr>
          <a:xfrm>
            <a:off x="720000" y="4273100"/>
            <a:ext cx="1384800" cy="325800"/>
          </a:xfrm>
          <a:prstGeom prst="rect">
            <a:avLst/>
          </a:prstGeom>
          <a:noFill/>
        </p:spPr>
        <p:txBody>
          <a:bodyPr spcFirstLastPara="1" wrap="square" lIns="91425" tIns="91425" rIns="91425" bIns="91425" anchor="ctr" anchorCtr="0">
            <a:noAutofit/>
          </a:bodyPr>
          <a:lstStyle>
            <a:lvl1pPr lvl="0" rtl="0">
              <a:lnSpc>
                <a:spcPct val="90000"/>
              </a:lnSpc>
              <a:spcBef>
                <a:spcPts val="0"/>
              </a:spcBef>
              <a:spcAft>
                <a:spcPts val="0"/>
              </a:spcAft>
              <a:buSzPts val="14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720000" y="539998"/>
            <a:ext cx="7704000" cy="43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2" name="Google Shape;62;p6"/>
          <p:cNvGrpSpPr/>
          <p:nvPr/>
        </p:nvGrpSpPr>
        <p:grpSpPr>
          <a:xfrm>
            <a:off x="-445129" y="-510645"/>
            <a:ext cx="10402892" cy="5609794"/>
            <a:chOff x="-445129" y="-510645"/>
            <a:chExt cx="10402892" cy="5609794"/>
          </a:xfrm>
        </p:grpSpPr>
        <p:pic>
          <p:nvPicPr>
            <p:cNvPr id="63" name="Google Shape;63;p6"/>
            <p:cNvPicPr preferRelativeResize="0"/>
            <p:nvPr/>
          </p:nvPicPr>
          <p:blipFill>
            <a:blip r:embed="rId3">
              <a:alphaModFix/>
            </a:blip>
            <a:stretch>
              <a:fillRect/>
            </a:stretch>
          </p:blipFill>
          <p:spPr>
            <a:xfrm>
              <a:off x="1" y="4460327"/>
              <a:ext cx="998349" cy="605900"/>
            </a:xfrm>
            <a:prstGeom prst="rect">
              <a:avLst/>
            </a:prstGeom>
            <a:noFill/>
            <a:ln>
              <a:noFill/>
            </a:ln>
            <a:effectLst>
              <a:outerShdw blurRad="57150" dist="19050" dir="5400000" algn="bl" rotWithShape="0">
                <a:schemeClr val="lt1">
                  <a:alpha val="40000"/>
                </a:schemeClr>
              </a:outerShdw>
            </a:effectLst>
          </p:spPr>
        </p:pic>
        <p:pic>
          <p:nvPicPr>
            <p:cNvPr id="64" name="Google Shape;64;p6"/>
            <p:cNvPicPr preferRelativeResize="0"/>
            <p:nvPr/>
          </p:nvPicPr>
          <p:blipFill>
            <a:blip r:embed="rId4">
              <a:alphaModFix/>
            </a:blip>
            <a:stretch>
              <a:fillRect/>
            </a:stretch>
          </p:blipFill>
          <p:spPr>
            <a:xfrm>
              <a:off x="7819503" y="76624"/>
              <a:ext cx="1290399" cy="711976"/>
            </a:xfrm>
            <a:prstGeom prst="rect">
              <a:avLst/>
            </a:prstGeom>
            <a:noFill/>
            <a:ln>
              <a:noFill/>
            </a:ln>
            <a:effectLst>
              <a:outerShdw blurRad="57150" dist="19050" dir="5400000" algn="bl" rotWithShape="0">
                <a:schemeClr val="lt1">
                  <a:alpha val="40000"/>
                </a:schemeClr>
              </a:outerShdw>
            </a:effectLst>
          </p:spPr>
        </p:pic>
        <p:pic>
          <p:nvPicPr>
            <p:cNvPr id="65" name="Google Shape;65;p6"/>
            <p:cNvPicPr preferRelativeResize="0"/>
            <p:nvPr/>
          </p:nvPicPr>
          <p:blipFill>
            <a:blip r:embed="rId5">
              <a:alphaModFix/>
            </a:blip>
            <a:stretch>
              <a:fillRect/>
            </a:stretch>
          </p:blipFill>
          <p:spPr>
            <a:xfrm>
              <a:off x="8360149" y="4373313"/>
              <a:ext cx="910868" cy="725836"/>
            </a:xfrm>
            <a:prstGeom prst="rect">
              <a:avLst/>
            </a:prstGeom>
            <a:noFill/>
            <a:ln>
              <a:noFill/>
            </a:ln>
            <a:effectLst>
              <a:outerShdw blurRad="57150" dist="19050" dir="5400000" algn="bl" rotWithShape="0">
                <a:schemeClr val="lt1">
                  <a:alpha val="40000"/>
                </a:schemeClr>
              </a:outerShdw>
            </a:effectLst>
          </p:spPr>
        </p:pic>
        <p:pic>
          <p:nvPicPr>
            <p:cNvPr id="66" name="Google Shape;66;p6"/>
            <p:cNvPicPr preferRelativeResize="0"/>
            <p:nvPr/>
          </p:nvPicPr>
          <p:blipFill>
            <a:blip r:embed="rId6">
              <a:alphaModFix/>
            </a:blip>
            <a:stretch>
              <a:fillRect/>
            </a:stretch>
          </p:blipFill>
          <p:spPr>
            <a:xfrm rot="317959">
              <a:off x="192292" y="4341937"/>
              <a:ext cx="985265" cy="680249"/>
            </a:xfrm>
            <a:prstGeom prst="rect">
              <a:avLst/>
            </a:prstGeom>
            <a:noFill/>
            <a:ln>
              <a:noFill/>
            </a:ln>
            <a:effectLst>
              <a:outerShdw blurRad="57150" dist="19050" dir="5400000" algn="bl" rotWithShape="0">
                <a:schemeClr val="lt1">
                  <a:alpha val="40000"/>
                </a:schemeClr>
              </a:outerShdw>
            </a:effectLst>
          </p:spPr>
        </p:pic>
        <p:pic>
          <p:nvPicPr>
            <p:cNvPr id="67" name="Google Shape;67;p6"/>
            <p:cNvPicPr preferRelativeResize="0"/>
            <p:nvPr/>
          </p:nvPicPr>
          <p:blipFill>
            <a:blip r:embed="rId6">
              <a:alphaModFix/>
            </a:blip>
            <a:stretch>
              <a:fillRect/>
            </a:stretch>
          </p:blipFill>
          <p:spPr>
            <a:xfrm rot="7546434">
              <a:off x="-373820" y="2445285"/>
              <a:ext cx="985265" cy="680253"/>
            </a:xfrm>
            <a:prstGeom prst="rect">
              <a:avLst/>
            </a:prstGeom>
            <a:noFill/>
            <a:ln>
              <a:noFill/>
            </a:ln>
            <a:effectLst>
              <a:outerShdw blurRad="57150" dist="19050" dir="5400000" algn="bl" rotWithShape="0">
                <a:schemeClr val="lt1">
                  <a:alpha val="40000"/>
                </a:schemeClr>
              </a:outerShdw>
            </a:effectLst>
          </p:spPr>
        </p:pic>
        <p:pic>
          <p:nvPicPr>
            <p:cNvPr id="68" name="Google Shape;68;p6"/>
            <p:cNvPicPr preferRelativeResize="0"/>
            <p:nvPr/>
          </p:nvPicPr>
          <p:blipFill>
            <a:blip r:embed="rId4">
              <a:alphaModFix/>
            </a:blip>
            <a:stretch>
              <a:fillRect/>
            </a:stretch>
          </p:blipFill>
          <p:spPr>
            <a:xfrm rot="-904231">
              <a:off x="-229798" y="206371"/>
              <a:ext cx="1209348" cy="667262"/>
            </a:xfrm>
            <a:prstGeom prst="rect">
              <a:avLst/>
            </a:prstGeom>
            <a:noFill/>
            <a:ln>
              <a:noFill/>
            </a:ln>
            <a:effectLst>
              <a:outerShdw blurRad="57150" dist="19050" dir="5400000" algn="bl" rotWithShape="0">
                <a:schemeClr val="lt1">
                  <a:alpha val="40000"/>
                </a:schemeClr>
              </a:outerShdw>
            </a:effectLst>
          </p:spPr>
        </p:pic>
        <p:pic>
          <p:nvPicPr>
            <p:cNvPr id="69" name="Google Shape;69;p6"/>
            <p:cNvPicPr preferRelativeResize="0"/>
            <p:nvPr/>
          </p:nvPicPr>
          <p:blipFill>
            <a:blip r:embed="rId7">
              <a:alphaModFix/>
            </a:blip>
            <a:stretch>
              <a:fillRect/>
            </a:stretch>
          </p:blipFill>
          <p:spPr>
            <a:xfrm>
              <a:off x="8567432" y="3095273"/>
              <a:ext cx="1390331" cy="895420"/>
            </a:xfrm>
            <a:prstGeom prst="rect">
              <a:avLst/>
            </a:prstGeom>
            <a:noFill/>
            <a:ln>
              <a:noFill/>
            </a:ln>
            <a:effectLst>
              <a:outerShdw blurRad="57150" dist="19050" dir="5400000" algn="bl" rotWithShape="0">
                <a:schemeClr val="lt1">
                  <a:alpha val="40000"/>
                </a:schemeClr>
              </a:outerShdw>
            </a:effectLst>
          </p:spPr>
        </p:pic>
        <p:pic>
          <p:nvPicPr>
            <p:cNvPr id="70" name="Google Shape;70;p6"/>
            <p:cNvPicPr preferRelativeResize="0"/>
            <p:nvPr/>
          </p:nvPicPr>
          <p:blipFill>
            <a:blip r:embed="rId5">
              <a:alphaModFix/>
            </a:blip>
            <a:stretch>
              <a:fillRect/>
            </a:stretch>
          </p:blipFill>
          <p:spPr>
            <a:xfrm rot="-8685407">
              <a:off x="4058200" y="-289201"/>
              <a:ext cx="1027605" cy="818876"/>
            </a:xfrm>
            <a:prstGeom prst="rect">
              <a:avLst/>
            </a:prstGeom>
            <a:noFill/>
            <a:ln>
              <a:noFill/>
            </a:ln>
            <a:effectLst>
              <a:outerShdw blurRad="57150" dist="19050" dir="5400000" algn="bl" rotWithShape="0">
                <a:schemeClr val="lt1">
                  <a:alpha val="40000"/>
                </a:schemeClr>
              </a:outerShdw>
            </a:effectLst>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7"/>
          <p:cNvSpPr txBox="1">
            <a:spLocks noGrp="1"/>
          </p:cNvSpPr>
          <p:nvPr>
            <p:ph type="title"/>
          </p:nvPr>
        </p:nvSpPr>
        <p:spPr>
          <a:xfrm>
            <a:off x="720000" y="539998"/>
            <a:ext cx="7704000" cy="54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 name="Google Shape;73;p7"/>
          <p:cNvSpPr txBox="1">
            <a:spLocks noGrp="1"/>
          </p:cNvSpPr>
          <p:nvPr>
            <p:ph type="body" idx="1"/>
          </p:nvPr>
        </p:nvSpPr>
        <p:spPr>
          <a:xfrm>
            <a:off x="720000" y="1677986"/>
            <a:ext cx="4241400" cy="2296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grpSp>
        <p:nvGrpSpPr>
          <p:cNvPr id="74" name="Google Shape;74;p7"/>
          <p:cNvGrpSpPr/>
          <p:nvPr/>
        </p:nvGrpSpPr>
        <p:grpSpPr>
          <a:xfrm>
            <a:off x="-57629" y="-339712"/>
            <a:ext cx="9755276" cy="5740168"/>
            <a:chOff x="-57629" y="-339712"/>
            <a:chExt cx="9755276" cy="5740168"/>
          </a:xfrm>
        </p:grpSpPr>
        <p:pic>
          <p:nvPicPr>
            <p:cNvPr id="75" name="Google Shape;75;p7"/>
            <p:cNvPicPr preferRelativeResize="0"/>
            <p:nvPr/>
          </p:nvPicPr>
          <p:blipFill>
            <a:blip r:embed="rId2">
              <a:alphaModFix/>
            </a:blip>
            <a:stretch>
              <a:fillRect/>
            </a:stretch>
          </p:blipFill>
          <p:spPr>
            <a:xfrm>
              <a:off x="456900" y="4381853"/>
              <a:ext cx="1084052" cy="657917"/>
            </a:xfrm>
            <a:prstGeom prst="rect">
              <a:avLst/>
            </a:prstGeom>
            <a:noFill/>
            <a:ln>
              <a:noFill/>
            </a:ln>
            <a:effectLst>
              <a:outerShdw blurRad="57150" dist="19050" dir="5400000" algn="bl" rotWithShape="0">
                <a:schemeClr val="lt1">
                  <a:alpha val="40000"/>
                </a:schemeClr>
              </a:outerShdw>
            </a:effectLst>
          </p:spPr>
        </p:pic>
        <p:pic>
          <p:nvPicPr>
            <p:cNvPr id="76" name="Google Shape;76;p7"/>
            <p:cNvPicPr preferRelativeResize="0"/>
            <p:nvPr/>
          </p:nvPicPr>
          <p:blipFill>
            <a:blip r:embed="rId3">
              <a:alphaModFix/>
            </a:blip>
            <a:stretch>
              <a:fillRect/>
            </a:stretch>
          </p:blipFill>
          <p:spPr>
            <a:xfrm>
              <a:off x="3546698" y="-339712"/>
              <a:ext cx="1591880" cy="877541"/>
            </a:xfrm>
            <a:prstGeom prst="rect">
              <a:avLst/>
            </a:prstGeom>
            <a:noFill/>
            <a:ln>
              <a:noFill/>
            </a:ln>
            <a:effectLst>
              <a:outerShdw blurRad="57150" dist="19050" dir="5400000" algn="bl" rotWithShape="0">
                <a:schemeClr val="lt1">
                  <a:alpha val="40000"/>
                </a:schemeClr>
              </a:outerShdw>
            </a:effectLst>
          </p:spPr>
        </p:pic>
        <p:pic>
          <p:nvPicPr>
            <p:cNvPr id="77" name="Google Shape;77;p7"/>
            <p:cNvPicPr preferRelativeResize="0"/>
            <p:nvPr/>
          </p:nvPicPr>
          <p:blipFill rotWithShape="1">
            <a:blip r:embed="rId4">
              <a:alphaModFix/>
            </a:blip>
            <a:srcRect l="14957" r="14950"/>
            <a:stretch/>
          </p:blipFill>
          <p:spPr>
            <a:xfrm>
              <a:off x="-57629" y="-31548"/>
              <a:ext cx="864159" cy="680249"/>
            </a:xfrm>
            <a:prstGeom prst="rect">
              <a:avLst/>
            </a:prstGeom>
            <a:noFill/>
            <a:ln>
              <a:noFill/>
            </a:ln>
            <a:effectLst>
              <a:outerShdw blurRad="57150" dist="19050" dir="5400000" algn="bl" rotWithShape="0">
                <a:schemeClr val="lt1">
                  <a:alpha val="40000"/>
                </a:schemeClr>
              </a:outerShdw>
            </a:effectLst>
          </p:spPr>
        </p:pic>
        <p:pic>
          <p:nvPicPr>
            <p:cNvPr id="78" name="Google Shape;78;p7"/>
            <p:cNvPicPr preferRelativeResize="0"/>
            <p:nvPr/>
          </p:nvPicPr>
          <p:blipFill>
            <a:blip r:embed="rId5">
              <a:alphaModFix/>
            </a:blip>
            <a:stretch>
              <a:fillRect/>
            </a:stretch>
          </p:blipFill>
          <p:spPr>
            <a:xfrm rot="-3291886">
              <a:off x="8265123" y="305261"/>
              <a:ext cx="1390352" cy="824825"/>
            </a:xfrm>
            <a:prstGeom prst="rect">
              <a:avLst/>
            </a:prstGeom>
            <a:noFill/>
            <a:ln>
              <a:noFill/>
            </a:ln>
            <a:effectLst>
              <a:outerShdw blurRad="57150" dist="19050" dir="5400000" algn="bl" rotWithShape="0">
                <a:schemeClr val="lt1">
                  <a:alpha val="40000"/>
                </a:schemeClr>
              </a:outerShdw>
            </a:effectLst>
          </p:spPr>
        </p:pic>
        <p:pic>
          <p:nvPicPr>
            <p:cNvPr id="79" name="Google Shape;79;p7"/>
            <p:cNvPicPr preferRelativeResize="0"/>
            <p:nvPr/>
          </p:nvPicPr>
          <p:blipFill>
            <a:blip r:embed="rId6">
              <a:alphaModFix/>
            </a:blip>
            <a:stretch>
              <a:fillRect/>
            </a:stretch>
          </p:blipFill>
          <p:spPr>
            <a:xfrm>
              <a:off x="3845833" y="4505038"/>
              <a:ext cx="1559398" cy="895418"/>
            </a:xfrm>
            <a:prstGeom prst="rect">
              <a:avLst/>
            </a:prstGeom>
            <a:noFill/>
            <a:ln>
              <a:noFill/>
            </a:ln>
            <a:effectLst>
              <a:outerShdw blurRad="57150" dist="19050" dir="5400000" algn="bl" rotWithShape="0">
                <a:schemeClr val="lt1">
                  <a:alpha val="40000"/>
                </a:schemeClr>
              </a:outerShdw>
            </a:effectLst>
          </p:spPr>
        </p:pic>
        <p:pic>
          <p:nvPicPr>
            <p:cNvPr id="80" name="Google Shape;80;p7"/>
            <p:cNvPicPr preferRelativeResize="0"/>
            <p:nvPr/>
          </p:nvPicPr>
          <p:blipFill>
            <a:blip r:embed="rId7">
              <a:alphaModFix/>
            </a:blip>
            <a:stretch>
              <a:fillRect/>
            </a:stretch>
          </p:blipFill>
          <p:spPr>
            <a:xfrm rot="-8685407">
              <a:off x="8300887" y="4301374"/>
              <a:ext cx="1027605" cy="818876"/>
            </a:xfrm>
            <a:prstGeom prst="rect">
              <a:avLst/>
            </a:prstGeom>
            <a:noFill/>
            <a:ln>
              <a:noFill/>
            </a:ln>
            <a:effectLst>
              <a:outerShdw blurRad="57150" dist="19050" dir="5400000" algn="bl" rotWithShape="0">
                <a:schemeClr val="lt1">
                  <a:alpha val="40000"/>
                </a:schemeClr>
              </a:outerShdw>
            </a:effectLst>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9"/>
          <p:cNvSpPr txBox="1">
            <a:spLocks noGrp="1"/>
          </p:cNvSpPr>
          <p:nvPr>
            <p:ph type="title"/>
          </p:nvPr>
        </p:nvSpPr>
        <p:spPr>
          <a:xfrm>
            <a:off x="720000" y="1462813"/>
            <a:ext cx="3852000" cy="773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3" name="Google Shape;93;p9"/>
          <p:cNvSpPr txBox="1">
            <a:spLocks noGrp="1"/>
          </p:cNvSpPr>
          <p:nvPr>
            <p:ph type="subTitle" idx="1"/>
          </p:nvPr>
        </p:nvSpPr>
        <p:spPr>
          <a:xfrm>
            <a:off x="720025" y="2348813"/>
            <a:ext cx="3852000" cy="77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4" name="Google Shape;94;p9"/>
          <p:cNvGrpSpPr/>
          <p:nvPr/>
        </p:nvGrpSpPr>
        <p:grpSpPr>
          <a:xfrm>
            <a:off x="-325379" y="-466793"/>
            <a:ext cx="10005431" cy="4665177"/>
            <a:chOff x="-325379" y="-466793"/>
            <a:chExt cx="10005431" cy="4665177"/>
          </a:xfrm>
        </p:grpSpPr>
        <p:pic>
          <p:nvPicPr>
            <p:cNvPr id="95" name="Google Shape;95;p9"/>
            <p:cNvPicPr preferRelativeResize="0"/>
            <p:nvPr/>
          </p:nvPicPr>
          <p:blipFill>
            <a:blip r:embed="rId3">
              <a:alphaModFix/>
            </a:blip>
            <a:stretch>
              <a:fillRect/>
            </a:stretch>
          </p:blipFill>
          <p:spPr>
            <a:xfrm>
              <a:off x="2680797" y="-238387"/>
              <a:ext cx="853658" cy="680250"/>
            </a:xfrm>
            <a:prstGeom prst="rect">
              <a:avLst/>
            </a:prstGeom>
            <a:noFill/>
            <a:ln>
              <a:noFill/>
            </a:ln>
            <a:effectLst>
              <a:outerShdw blurRad="57150" dist="19050" dir="5400000" algn="bl" rotWithShape="0">
                <a:schemeClr val="lt1">
                  <a:alpha val="40000"/>
                </a:schemeClr>
              </a:outerShdw>
            </a:effectLst>
          </p:spPr>
        </p:pic>
        <p:pic>
          <p:nvPicPr>
            <p:cNvPr id="96" name="Google Shape;96;p9"/>
            <p:cNvPicPr preferRelativeResize="0"/>
            <p:nvPr/>
          </p:nvPicPr>
          <p:blipFill>
            <a:blip r:embed="rId4">
              <a:alphaModFix/>
            </a:blip>
            <a:stretch>
              <a:fillRect/>
            </a:stretch>
          </p:blipFill>
          <p:spPr>
            <a:xfrm rot="-9129294">
              <a:off x="7646379" y="-238387"/>
              <a:ext cx="1146644" cy="680253"/>
            </a:xfrm>
            <a:prstGeom prst="rect">
              <a:avLst/>
            </a:prstGeom>
            <a:noFill/>
            <a:ln>
              <a:noFill/>
            </a:ln>
            <a:effectLst>
              <a:outerShdw blurRad="57150" dist="19050" dir="5400000" algn="bl" rotWithShape="0">
                <a:schemeClr val="lt1">
                  <a:alpha val="40000"/>
                </a:schemeClr>
              </a:outerShdw>
            </a:effectLst>
          </p:spPr>
        </p:pic>
        <p:pic>
          <p:nvPicPr>
            <p:cNvPr id="97" name="Google Shape;97;p9"/>
            <p:cNvPicPr preferRelativeResize="0"/>
            <p:nvPr/>
          </p:nvPicPr>
          <p:blipFill>
            <a:blip r:embed="rId5">
              <a:alphaModFix/>
            </a:blip>
            <a:stretch>
              <a:fillRect/>
            </a:stretch>
          </p:blipFill>
          <p:spPr>
            <a:xfrm rot="-3412714">
              <a:off x="8529269" y="3132776"/>
              <a:ext cx="1119913" cy="680250"/>
            </a:xfrm>
            <a:prstGeom prst="rect">
              <a:avLst/>
            </a:prstGeom>
            <a:noFill/>
            <a:ln>
              <a:noFill/>
            </a:ln>
            <a:effectLst>
              <a:outerShdw blurRad="57150" dist="19050" dir="5400000" algn="bl" rotWithShape="0">
                <a:schemeClr val="lt1">
                  <a:alpha val="40000"/>
                </a:schemeClr>
              </a:outerShdw>
            </a:effectLst>
          </p:spPr>
        </p:pic>
        <p:pic>
          <p:nvPicPr>
            <p:cNvPr id="98" name="Google Shape;98;p9"/>
            <p:cNvPicPr preferRelativeResize="0"/>
            <p:nvPr/>
          </p:nvPicPr>
          <p:blipFill>
            <a:blip r:embed="rId6">
              <a:alphaModFix/>
            </a:blip>
            <a:stretch>
              <a:fillRect/>
            </a:stretch>
          </p:blipFill>
          <p:spPr>
            <a:xfrm rot="7546434">
              <a:off x="-254070" y="3259735"/>
              <a:ext cx="985265" cy="680253"/>
            </a:xfrm>
            <a:prstGeom prst="rect">
              <a:avLst/>
            </a:prstGeom>
            <a:noFill/>
            <a:ln>
              <a:noFill/>
            </a:ln>
            <a:effectLst>
              <a:outerShdw blurRad="57150" dist="19050" dir="5400000" algn="bl" rotWithShape="0">
                <a:schemeClr val="lt1">
                  <a:alpha val="40000"/>
                </a:schemeClr>
              </a:outerShdw>
            </a:effectLst>
          </p:spPr>
        </p:pic>
        <p:pic>
          <p:nvPicPr>
            <p:cNvPr id="99" name="Google Shape;99;p9"/>
            <p:cNvPicPr preferRelativeResize="0"/>
            <p:nvPr/>
          </p:nvPicPr>
          <p:blipFill>
            <a:blip r:embed="rId3">
              <a:alphaModFix/>
            </a:blip>
            <a:stretch>
              <a:fillRect/>
            </a:stretch>
          </p:blipFill>
          <p:spPr>
            <a:xfrm>
              <a:off x="-133653" y="-140249"/>
              <a:ext cx="853658" cy="680250"/>
            </a:xfrm>
            <a:prstGeom prst="rect">
              <a:avLst/>
            </a:prstGeom>
            <a:noFill/>
            <a:ln>
              <a:noFill/>
            </a:ln>
            <a:effectLst>
              <a:outerShdw blurRad="57150" dist="19050" dir="5400000" algn="bl" rotWithShape="0">
                <a:schemeClr val="lt1">
                  <a:alpha val="40000"/>
                </a:schemeClr>
              </a:outerShdw>
            </a:effectLst>
          </p:spPr>
        </p:pic>
      </p:grpSp>
      <p:sp>
        <p:nvSpPr>
          <p:cNvPr id="100" name="Google Shape;100;p9"/>
          <p:cNvSpPr txBox="1">
            <a:spLocks noGrp="1"/>
          </p:cNvSpPr>
          <p:nvPr>
            <p:ph type="subTitle" idx="2"/>
          </p:nvPr>
        </p:nvSpPr>
        <p:spPr>
          <a:xfrm>
            <a:off x="7205700" y="4273100"/>
            <a:ext cx="1218300" cy="325800"/>
          </a:xfrm>
          <a:prstGeom prst="rect">
            <a:avLst/>
          </a:prstGeom>
          <a:solidFill>
            <a:schemeClr val="lt1"/>
          </a:solidFill>
        </p:spPr>
        <p:txBody>
          <a:bodyPr spcFirstLastPara="1" wrap="square" lIns="91425" tIns="91425" rIns="91425" bIns="91425" anchor="ctr" anchorCtr="0">
            <a:noAutofit/>
          </a:bodyPr>
          <a:lstStyle>
            <a:lvl1pPr lvl="0" algn="ctr" rtl="0">
              <a:lnSpc>
                <a:spcPct val="90000"/>
              </a:lnSpc>
              <a:spcBef>
                <a:spcPts val="0"/>
              </a:spcBef>
              <a:spcAft>
                <a:spcPts val="0"/>
              </a:spcAft>
              <a:buSzPts val="1400"/>
              <a:buNone/>
              <a:defRPr sz="1200" b="1">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01" name="Google Shape;101;p9"/>
          <p:cNvSpPr txBox="1">
            <a:spLocks noGrp="1"/>
          </p:cNvSpPr>
          <p:nvPr>
            <p:ph type="subTitle" idx="3"/>
          </p:nvPr>
        </p:nvSpPr>
        <p:spPr>
          <a:xfrm>
            <a:off x="5987400" y="4273100"/>
            <a:ext cx="1218300" cy="3258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SzPts val="14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02" name="Google Shape;102;p9"/>
          <p:cNvSpPr txBox="1">
            <a:spLocks noGrp="1"/>
          </p:cNvSpPr>
          <p:nvPr>
            <p:ph type="subTitle" idx="4"/>
          </p:nvPr>
        </p:nvSpPr>
        <p:spPr>
          <a:xfrm>
            <a:off x="720000" y="4273100"/>
            <a:ext cx="1384800" cy="325800"/>
          </a:xfrm>
          <a:prstGeom prst="rect">
            <a:avLst/>
          </a:prstGeom>
          <a:noFill/>
        </p:spPr>
        <p:txBody>
          <a:bodyPr spcFirstLastPara="1" wrap="square" lIns="91425" tIns="91425" rIns="91425" bIns="91425" anchor="ctr" anchorCtr="0">
            <a:noAutofit/>
          </a:bodyPr>
          <a:lstStyle>
            <a:lvl1pPr lvl="0" rtl="0">
              <a:lnSpc>
                <a:spcPct val="90000"/>
              </a:lnSpc>
              <a:spcBef>
                <a:spcPts val="0"/>
              </a:spcBef>
              <a:spcAft>
                <a:spcPts val="0"/>
              </a:spcAft>
              <a:buSzPts val="14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2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95"/>
        <p:cNvGrpSpPr/>
        <p:nvPr/>
      </p:nvGrpSpPr>
      <p:grpSpPr>
        <a:xfrm>
          <a:off x="0" y="0"/>
          <a:ext cx="0" cy="0"/>
          <a:chOff x="0" y="0"/>
          <a:chExt cx="0" cy="0"/>
        </a:xfrm>
      </p:grpSpPr>
      <p:sp>
        <p:nvSpPr>
          <p:cNvPr id="196" name="Google Shape;196;p18"/>
          <p:cNvSpPr txBox="1">
            <a:spLocks noGrp="1"/>
          </p:cNvSpPr>
          <p:nvPr>
            <p:ph type="title"/>
          </p:nvPr>
        </p:nvSpPr>
        <p:spPr>
          <a:xfrm>
            <a:off x="2959375" y="1422475"/>
            <a:ext cx="54645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7" name="Google Shape;197;p18"/>
          <p:cNvSpPr txBox="1">
            <a:spLocks noGrp="1"/>
          </p:cNvSpPr>
          <p:nvPr>
            <p:ph type="body" idx="1"/>
          </p:nvPr>
        </p:nvSpPr>
        <p:spPr>
          <a:xfrm>
            <a:off x="2959375" y="2022750"/>
            <a:ext cx="5464500" cy="1698300"/>
          </a:xfrm>
          <a:prstGeom prst="rect">
            <a:avLst/>
          </a:prstGeom>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Cairo"/>
              <a:buChar char="●"/>
              <a:defRPr/>
            </a:lvl1pPr>
            <a:lvl2pPr marL="914400" lvl="1" indent="-317500">
              <a:spcBef>
                <a:spcPts val="0"/>
              </a:spcBef>
              <a:spcAft>
                <a:spcPts val="0"/>
              </a:spcAft>
              <a:buSzPts val="1400"/>
              <a:buFont typeface="Cairo"/>
              <a:buChar char="○"/>
              <a:defRPr/>
            </a:lvl2pPr>
            <a:lvl3pPr marL="1371600" lvl="2" indent="-317500">
              <a:spcBef>
                <a:spcPts val="1600"/>
              </a:spcBef>
              <a:spcAft>
                <a:spcPts val="0"/>
              </a:spcAft>
              <a:buSzPts val="1400"/>
              <a:buFont typeface="Cairo"/>
              <a:buChar char="■"/>
              <a:defRPr/>
            </a:lvl3pPr>
            <a:lvl4pPr marL="1828800" lvl="3" indent="-317500">
              <a:spcBef>
                <a:spcPts val="1600"/>
              </a:spcBef>
              <a:spcAft>
                <a:spcPts val="0"/>
              </a:spcAft>
              <a:buSzPts val="1400"/>
              <a:buFont typeface="Cairo"/>
              <a:buChar char="●"/>
              <a:defRPr/>
            </a:lvl4pPr>
            <a:lvl5pPr marL="2286000" lvl="4" indent="-317500">
              <a:spcBef>
                <a:spcPts val="1600"/>
              </a:spcBef>
              <a:spcAft>
                <a:spcPts val="0"/>
              </a:spcAft>
              <a:buSzPts val="1400"/>
              <a:buFont typeface="Cairo"/>
              <a:buChar char="○"/>
              <a:defRPr/>
            </a:lvl5pPr>
            <a:lvl6pPr marL="2743200" lvl="5" indent="-317500">
              <a:spcBef>
                <a:spcPts val="1600"/>
              </a:spcBef>
              <a:spcAft>
                <a:spcPts val="0"/>
              </a:spcAft>
              <a:buSzPts val="1400"/>
              <a:buFont typeface="Cairo"/>
              <a:buChar char="■"/>
              <a:defRPr/>
            </a:lvl6pPr>
            <a:lvl7pPr marL="3200400" lvl="6" indent="-317500">
              <a:spcBef>
                <a:spcPts val="1600"/>
              </a:spcBef>
              <a:spcAft>
                <a:spcPts val="0"/>
              </a:spcAft>
              <a:buSzPts val="1400"/>
              <a:buFont typeface="Cairo"/>
              <a:buChar char="●"/>
              <a:defRPr/>
            </a:lvl7pPr>
            <a:lvl8pPr marL="3657600" lvl="7" indent="-317500">
              <a:spcBef>
                <a:spcPts val="1600"/>
              </a:spcBef>
              <a:spcAft>
                <a:spcPts val="0"/>
              </a:spcAft>
              <a:buSzPts val="1400"/>
              <a:buFont typeface="Cairo"/>
              <a:buChar char="○"/>
              <a:defRPr/>
            </a:lvl8pPr>
            <a:lvl9pPr marL="4114800" lvl="8" indent="-317500">
              <a:spcBef>
                <a:spcPts val="1600"/>
              </a:spcBef>
              <a:spcAft>
                <a:spcPts val="1600"/>
              </a:spcAft>
              <a:buSzPts val="1400"/>
              <a:buFont typeface="Cairo"/>
              <a:buChar char="■"/>
              <a:defRPr/>
            </a:lvl9pPr>
          </a:lstStyle>
          <a:p>
            <a:endParaRPr/>
          </a:p>
        </p:txBody>
      </p:sp>
      <p:grpSp>
        <p:nvGrpSpPr>
          <p:cNvPr id="198" name="Google Shape;198;p18"/>
          <p:cNvGrpSpPr/>
          <p:nvPr/>
        </p:nvGrpSpPr>
        <p:grpSpPr>
          <a:xfrm rot="10800000">
            <a:off x="-368082" y="-468877"/>
            <a:ext cx="9766220" cy="6027310"/>
            <a:chOff x="-355883" y="-690727"/>
            <a:chExt cx="9766220" cy="6027310"/>
          </a:xfrm>
        </p:grpSpPr>
        <p:pic>
          <p:nvPicPr>
            <p:cNvPr id="199" name="Google Shape;199;p18"/>
            <p:cNvPicPr preferRelativeResize="0"/>
            <p:nvPr/>
          </p:nvPicPr>
          <p:blipFill>
            <a:blip r:embed="rId2">
              <a:alphaModFix/>
            </a:blip>
            <a:stretch>
              <a:fillRect/>
            </a:stretch>
          </p:blipFill>
          <p:spPr>
            <a:xfrm rot="-8856446">
              <a:off x="19384" y="3937337"/>
              <a:ext cx="1045280" cy="869075"/>
            </a:xfrm>
            <a:prstGeom prst="rect">
              <a:avLst/>
            </a:prstGeom>
            <a:noFill/>
            <a:ln>
              <a:noFill/>
            </a:ln>
            <a:effectLst>
              <a:outerShdw blurRad="57150" dist="19050" dir="5400000" algn="bl" rotWithShape="0">
                <a:schemeClr val="lt1">
                  <a:alpha val="40000"/>
                </a:schemeClr>
              </a:outerShdw>
            </a:effectLst>
          </p:spPr>
        </p:pic>
        <p:pic>
          <p:nvPicPr>
            <p:cNvPr id="200" name="Google Shape;200;p18"/>
            <p:cNvPicPr preferRelativeResize="0"/>
            <p:nvPr/>
          </p:nvPicPr>
          <p:blipFill>
            <a:blip r:embed="rId3">
              <a:alphaModFix/>
            </a:blip>
            <a:stretch>
              <a:fillRect/>
            </a:stretch>
          </p:blipFill>
          <p:spPr>
            <a:xfrm rot="2915684">
              <a:off x="3909011" y="-311190"/>
              <a:ext cx="1119915" cy="680249"/>
            </a:xfrm>
            <a:prstGeom prst="rect">
              <a:avLst/>
            </a:prstGeom>
            <a:noFill/>
            <a:ln>
              <a:noFill/>
            </a:ln>
            <a:effectLst>
              <a:outerShdw blurRad="57150" dist="19050" dir="5400000" algn="bl" rotWithShape="0">
                <a:schemeClr val="lt1">
                  <a:alpha val="40000"/>
                </a:schemeClr>
              </a:outerShdw>
            </a:effectLst>
          </p:spPr>
        </p:pic>
        <p:pic>
          <p:nvPicPr>
            <p:cNvPr id="201" name="Google Shape;201;p18"/>
            <p:cNvPicPr preferRelativeResize="0"/>
            <p:nvPr/>
          </p:nvPicPr>
          <p:blipFill>
            <a:blip r:embed="rId3">
              <a:alphaModFix/>
            </a:blip>
            <a:stretch>
              <a:fillRect/>
            </a:stretch>
          </p:blipFill>
          <p:spPr>
            <a:xfrm rot="2915684">
              <a:off x="4973661" y="4351510"/>
              <a:ext cx="1119915" cy="680249"/>
            </a:xfrm>
            <a:prstGeom prst="rect">
              <a:avLst/>
            </a:prstGeom>
            <a:noFill/>
            <a:ln>
              <a:noFill/>
            </a:ln>
            <a:effectLst>
              <a:outerShdw blurRad="57150" dist="19050" dir="5400000" algn="bl" rotWithShape="0">
                <a:schemeClr val="lt1">
                  <a:alpha val="40000"/>
                </a:schemeClr>
              </a:outerShdw>
            </a:effectLst>
          </p:spPr>
        </p:pic>
        <p:pic>
          <p:nvPicPr>
            <p:cNvPr id="202" name="Google Shape;202;p18"/>
            <p:cNvPicPr preferRelativeResize="0"/>
            <p:nvPr/>
          </p:nvPicPr>
          <p:blipFill>
            <a:blip r:embed="rId2">
              <a:alphaModFix/>
            </a:blip>
            <a:stretch>
              <a:fillRect/>
            </a:stretch>
          </p:blipFill>
          <p:spPr>
            <a:xfrm rot="-1861703">
              <a:off x="-24636" y="-375335"/>
              <a:ext cx="1464972" cy="869077"/>
            </a:xfrm>
            <a:prstGeom prst="rect">
              <a:avLst/>
            </a:prstGeom>
            <a:noFill/>
            <a:ln>
              <a:noFill/>
            </a:ln>
            <a:effectLst>
              <a:outerShdw blurRad="57150" dist="19050" dir="5400000" algn="bl" rotWithShape="0">
                <a:schemeClr val="lt1">
                  <a:alpha val="40000"/>
                </a:schemeClr>
              </a:outerShdw>
            </a:effectLst>
          </p:spPr>
        </p:pic>
        <p:pic>
          <p:nvPicPr>
            <p:cNvPr id="203" name="Google Shape;203;p18"/>
            <p:cNvPicPr preferRelativeResize="0"/>
            <p:nvPr/>
          </p:nvPicPr>
          <p:blipFill>
            <a:blip r:embed="rId4">
              <a:alphaModFix/>
            </a:blip>
            <a:stretch>
              <a:fillRect/>
            </a:stretch>
          </p:blipFill>
          <p:spPr>
            <a:xfrm rot="-1910370">
              <a:off x="-240678" y="4334152"/>
              <a:ext cx="853658" cy="680249"/>
            </a:xfrm>
            <a:prstGeom prst="rect">
              <a:avLst/>
            </a:prstGeom>
            <a:noFill/>
            <a:ln>
              <a:noFill/>
            </a:ln>
            <a:effectLst>
              <a:outerShdw blurRad="57150" dist="19050" dir="5400000" algn="bl" rotWithShape="0">
                <a:schemeClr val="lt1">
                  <a:alpha val="40000"/>
                </a:schemeClr>
              </a:outerShdw>
            </a:effectLst>
          </p:spPr>
        </p:pic>
        <p:pic>
          <p:nvPicPr>
            <p:cNvPr id="204" name="Google Shape;204;p18"/>
            <p:cNvPicPr preferRelativeResize="0"/>
            <p:nvPr/>
          </p:nvPicPr>
          <p:blipFill>
            <a:blip r:embed="rId5">
              <a:alphaModFix/>
            </a:blip>
            <a:stretch>
              <a:fillRect/>
            </a:stretch>
          </p:blipFill>
          <p:spPr>
            <a:xfrm>
              <a:off x="8289753" y="-126905"/>
              <a:ext cx="1120584" cy="606245"/>
            </a:xfrm>
            <a:prstGeom prst="rect">
              <a:avLst/>
            </a:prstGeom>
            <a:noFill/>
            <a:ln>
              <a:noFill/>
            </a:ln>
            <a:effectLst>
              <a:outerShdw blurRad="57150" dist="19050" dir="5400000" algn="bl" rotWithShape="0">
                <a:schemeClr val="lt1">
                  <a:alpha val="40000"/>
                </a:schemeClr>
              </a:outerShdw>
            </a:effectLst>
          </p:spPr>
        </p:pic>
        <p:pic>
          <p:nvPicPr>
            <p:cNvPr id="205" name="Google Shape;205;p18"/>
            <p:cNvPicPr preferRelativeResize="0"/>
            <p:nvPr/>
          </p:nvPicPr>
          <p:blipFill>
            <a:blip r:embed="rId2">
              <a:alphaModFix/>
            </a:blip>
            <a:stretch>
              <a:fillRect/>
            </a:stretch>
          </p:blipFill>
          <p:spPr>
            <a:xfrm rot="-4833268">
              <a:off x="5122035" y="4315175"/>
              <a:ext cx="1045278" cy="869075"/>
            </a:xfrm>
            <a:prstGeom prst="rect">
              <a:avLst/>
            </a:prstGeom>
            <a:noFill/>
            <a:ln>
              <a:noFill/>
            </a:ln>
            <a:effectLst>
              <a:outerShdw blurRad="57150" dist="19050" dir="5400000" algn="bl" rotWithShape="0">
                <a:schemeClr val="lt1">
                  <a:alpha val="40000"/>
                </a:schemeClr>
              </a:outerShdw>
            </a:effectLst>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89"/>
        <p:cNvGrpSpPr/>
        <p:nvPr/>
      </p:nvGrpSpPr>
      <p:grpSpPr>
        <a:xfrm>
          <a:off x="0" y="0"/>
          <a:ext cx="0" cy="0"/>
          <a:chOff x="0" y="0"/>
          <a:chExt cx="0" cy="0"/>
        </a:xfrm>
      </p:grpSpPr>
      <p:grpSp>
        <p:nvGrpSpPr>
          <p:cNvPr id="290" name="Google Shape;290;p24"/>
          <p:cNvGrpSpPr/>
          <p:nvPr/>
        </p:nvGrpSpPr>
        <p:grpSpPr>
          <a:xfrm>
            <a:off x="-875532" y="-516145"/>
            <a:ext cx="10550893" cy="6592098"/>
            <a:chOff x="-875532" y="-516145"/>
            <a:chExt cx="10550893" cy="6592098"/>
          </a:xfrm>
        </p:grpSpPr>
        <p:pic>
          <p:nvPicPr>
            <p:cNvPr id="291" name="Google Shape;291;p24"/>
            <p:cNvPicPr preferRelativeResize="0"/>
            <p:nvPr/>
          </p:nvPicPr>
          <p:blipFill>
            <a:blip r:embed="rId2">
              <a:alphaModFix/>
            </a:blip>
            <a:stretch>
              <a:fillRect/>
            </a:stretch>
          </p:blipFill>
          <p:spPr>
            <a:xfrm rot="-8100000">
              <a:off x="-774839" y="1433933"/>
              <a:ext cx="1474156" cy="895417"/>
            </a:xfrm>
            <a:prstGeom prst="rect">
              <a:avLst/>
            </a:prstGeom>
            <a:noFill/>
            <a:ln>
              <a:noFill/>
            </a:ln>
            <a:effectLst>
              <a:outerShdw blurRad="57150" dist="19050" dir="5400000" algn="bl" rotWithShape="0">
                <a:schemeClr val="lt1">
                  <a:alpha val="40000"/>
                </a:schemeClr>
              </a:outerShdw>
            </a:effectLst>
          </p:spPr>
        </p:pic>
        <p:pic>
          <p:nvPicPr>
            <p:cNvPr id="292" name="Google Shape;292;p24"/>
            <p:cNvPicPr preferRelativeResize="0"/>
            <p:nvPr/>
          </p:nvPicPr>
          <p:blipFill rotWithShape="1">
            <a:blip r:embed="rId3">
              <a:alphaModFix/>
            </a:blip>
            <a:srcRect l="14957" r="14950"/>
            <a:stretch/>
          </p:blipFill>
          <p:spPr>
            <a:xfrm rot="2451416">
              <a:off x="4194459" y="4581559"/>
              <a:ext cx="1467456" cy="1155137"/>
            </a:xfrm>
            <a:prstGeom prst="rect">
              <a:avLst/>
            </a:prstGeom>
            <a:noFill/>
            <a:ln>
              <a:noFill/>
            </a:ln>
            <a:effectLst>
              <a:outerShdw blurRad="57150" dist="19050" dir="5400000" algn="bl" rotWithShape="0">
                <a:schemeClr val="lt1">
                  <a:alpha val="40000"/>
                </a:schemeClr>
              </a:outerShdw>
            </a:effectLst>
          </p:spPr>
        </p:pic>
        <p:pic>
          <p:nvPicPr>
            <p:cNvPr id="293" name="Google Shape;293;p24"/>
            <p:cNvPicPr preferRelativeResize="0"/>
            <p:nvPr/>
          </p:nvPicPr>
          <p:blipFill>
            <a:blip r:embed="rId4">
              <a:alphaModFix/>
            </a:blip>
            <a:stretch>
              <a:fillRect/>
            </a:stretch>
          </p:blipFill>
          <p:spPr>
            <a:xfrm rot="9104707">
              <a:off x="8711548" y="2866451"/>
              <a:ext cx="853657" cy="680252"/>
            </a:xfrm>
            <a:prstGeom prst="rect">
              <a:avLst/>
            </a:prstGeom>
            <a:noFill/>
            <a:ln>
              <a:noFill/>
            </a:ln>
            <a:effectLst>
              <a:outerShdw blurRad="57150" dist="19050" dir="5400000" algn="bl" rotWithShape="0">
                <a:schemeClr val="lt1">
                  <a:alpha val="40000"/>
                </a:schemeClr>
              </a:outerShdw>
            </a:effectLst>
          </p:spPr>
        </p:pic>
        <p:pic>
          <p:nvPicPr>
            <p:cNvPr id="294" name="Google Shape;294;p24"/>
            <p:cNvPicPr preferRelativeResize="0"/>
            <p:nvPr/>
          </p:nvPicPr>
          <p:blipFill>
            <a:blip r:embed="rId4">
              <a:alphaModFix/>
            </a:blip>
            <a:stretch>
              <a:fillRect/>
            </a:stretch>
          </p:blipFill>
          <p:spPr>
            <a:xfrm rot="-8685407">
              <a:off x="4275637" y="-294701"/>
              <a:ext cx="1027605" cy="818876"/>
            </a:xfrm>
            <a:prstGeom prst="rect">
              <a:avLst/>
            </a:prstGeom>
            <a:noFill/>
            <a:ln>
              <a:noFill/>
            </a:ln>
            <a:effectLst>
              <a:outerShdw blurRad="57150" dist="19050" dir="5400000" algn="bl" rotWithShape="0">
                <a:schemeClr val="lt1">
                  <a:alpha val="40000"/>
                </a:schemeClr>
              </a:outerShdw>
            </a:effectLst>
          </p:spPr>
        </p:pic>
      </p:grpSp>
      <p:sp>
        <p:nvSpPr>
          <p:cNvPr id="295" name="Google Shape;295;p24"/>
          <p:cNvSpPr txBox="1">
            <a:spLocks noGrp="1"/>
          </p:cNvSpPr>
          <p:nvPr>
            <p:ph type="ctrTitle"/>
          </p:nvPr>
        </p:nvSpPr>
        <p:spPr>
          <a:xfrm>
            <a:off x="720000" y="540000"/>
            <a:ext cx="4241400" cy="846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8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96" name="Google Shape;296;p24"/>
          <p:cNvSpPr txBox="1">
            <a:spLocks noGrp="1"/>
          </p:cNvSpPr>
          <p:nvPr>
            <p:ph type="subTitle" idx="1"/>
          </p:nvPr>
        </p:nvSpPr>
        <p:spPr>
          <a:xfrm>
            <a:off x="720000" y="1650000"/>
            <a:ext cx="4241400" cy="103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97" name="Google Shape;297;p24"/>
          <p:cNvSpPr txBox="1">
            <a:spLocks noGrp="1"/>
          </p:cNvSpPr>
          <p:nvPr>
            <p:ph type="subTitle" idx="2"/>
          </p:nvPr>
        </p:nvSpPr>
        <p:spPr>
          <a:xfrm>
            <a:off x="7205700" y="4273100"/>
            <a:ext cx="1218300" cy="325800"/>
          </a:xfrm>
          <a:prstGeom prst="rect">
            <a:avLst/>
          </a:prstGeom>
          <a:solidFill>
            <a:schemeClr val="lt1"/>
          </a:solidFill>
        </p:spPr>
        <p:txBody>
          <a:bodyPr spcFirstLastPara="1" wrap="square" lIns="91425" tIns="91425" rIns="91425" bIns="91425" anchor="ctr" anchorCtr="0">
            <a:noAutofit/>
          </a:bodyPr>
          <a:lstStyle>
            <a:lvl1pPr lvl="0" algn="ctr" rtl="0">
              <a:lnSpc>
                <a:spcPct val="90000"/>
              </a:lnSpc>
              <a:spcBef>
                <a:spcPts val="0"/>
              </a:spcBef>
              <a:spcAft>
                <a:spcPts val="0"/>
              </a:spcAft>
              <a:buSzPts val="1400"/>
              <a:buNone/>
              <a:defRPr sz="1200" b="1">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98" name="Google Shape;298;p24"/>
          <p:cNvSpPr txBox="1">
            <a:spLocks noGrp="1"/>
          </p:cNvSpPr>
          <p:nvPr>
            <p:ph type="subTitle" idx="3"/>
          </p:nvPr>
        </p:nvSpPr>
        <p:spPr>
          <a:xfrm>
            <a:off x="5987400" y="4273100"/>
            <a:ext cx="1218300" cy="3258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SzPts val="14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99" name="Google Shape;299;p24"/>
          <p:cNvSpPr txBox="1">
            <a:spLocks noGrp="1"/>
          </p:cNvSpPr>
          <p:nvPr>
            <p:ph type="subTitle" idx="4"/>
          </p:nvPr>
        </p:nvSpPr>
        <p:spPr>
          <a:xfrm>
            <a:off x="7039200" y="630510"/>
            <a:ext cx="1384800" cy="325800"/>
          </a:xfrm>
          <a:prstGeom prst="rect">
            <a:avLst/>
          </a:prstGeom>
          <a:noFill/>
        </p:spPr>
        <p:txBody>
          <a:bodyPr spcFirstLastPara="1" wrap="square" lIns="91425" tIns="91425" rIns="91425" bIns="91425" anchor="ctr" anchorCtr="0">
            <a:noAutofit/>
          </a:bodyPr>
          <a:lstStyle>
            <a:lvl1pPr lvl="0" rtl="0">
              <a:lnSpc>
                <a:spcPct val="90000"/>
              </a:lnSpc>
              <a:spcBef>
                <a:spcPts val="0"/>
              </a:spcBef>
              <a:spcAft>
                <a:spcPts val="0"/>
              </a:spcAft>
              <a:buSzPts val="14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00" name="Google Shape;300;p24"/>
          <p:cNvSpPr txBox="1"/>
          <p:nvPr/>
        </p:nvSpPr>
        <p:spPr>
          <a:xfrm>
            <a:off x="720000" y="3549668"/>
            <a:ext cx="4238400" cy="809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300"/>
              </a:spcBef>
              <a:spcAft>
                <a:spcPts val="0"/>
              </a:spcAft>
              <a:buNone/>
            </a:pPr>
            <a:r>
              <a:rPr lang="en" sz="1200">
                <a:solidFill>
                  <a:schemeClr val="lt1"/>
                </a:solidFill>
                <a:latin typeface="Montserrat"/>
                <a:ea typeface="Montserrat"/>
                <a:cs typeface="Montserrat"/>
                <a:sym typeface="Montserrat"/>
              </a:rPr>
              <a:t>CREDITS: This presentation template was created by </a:t>
            </a:r>
            <a:r>
              <a:rPr lang="en" sz="1200" b="1">
                <a:solidFill>
                  <a:schemeClr val="lt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Slidesgo</a:t>
            </a:r>
            <a:r>
              <a:rPr lang="en" sz="1200">
                <a:solidFill>
                  <a:schemeClr val="lt1"/>
                </a:solidFill>
                <a:latin typeface="Montserrat"/>
                <a:ea typeface="Montserrat"/>
                <a:cs typeface="Montserrat"/>
                <a:sym typeface="Montserrat"/>
              </a:rPr>
              <a:t>, including icons by </a:t>
            </a:r>
            <a:r>
              <a:rPr lang="en" sz="1200" b="1">
                <a:solidFill>
                  <a:schemeClr val="lt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Flaticon</a:t>
            </a:r>
            <a:r>
              <a:rPr lang="en" sz="1200">
                <a:solidFill>
                  <a:schemeClr val="lt1"/>
                </a:solidFill>
                <a:latin typeface="Montserrat"/>
                <a:ea typeface="Montserrat"/>
                <a:cs typeface="Montserrat"/>
                <a:sym typeface="Montserrat"/>
              </a:rPr>
              <a:t>, infographics &amp; images by </a:t>
            </a:r>
            <a:r>
              <a:rPr lang="en" sz="1200" b="1">
                <a:solidFill>
                  <a:schemeClr val="lt1"/>
                </a:solidFill>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Freepik</a:t>
            </a:r>
            <a:endParaRPr sz="1200" b="1">
              <a:solidFill>
                <a:schemeClr val="lt1"/>
              </a:solidFill>
              <a:latin typeface="Montserrat"/>
              <a:ea typeface="Montserrat"/>
              <a:cs typeface="Montserrat"/>
              <a:sym typeface="Montserra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blipFill>
          <a:blip r:embed="rId2">
            <a:alphaModFix/>
          </a:blip>
          <a:stretch>
            <a:fillRect/>
          </a:stretch>
        </a:blipFill>
        <a:effectLst/>
      </p:bgPr>
    </p:bg>
    <p:spTree>
      <p:nvGrpSpPr>
        <p:cNvPr id="1" name="Shape 301"/>
        <p:cNvGrpSpPr/>
        <p:nvPr/>
      </p:nvGrpSpPr>
      <p:grpSpPr>
        <a:xfrm>
          <a:off x="0" y="0"/>
          <a:ext cx="0" cy="0"/>
          <a:chOff x="0" y="0"/>
          <a:chExt cx="0" cy="0"/>
        </a:xfrm>
      </p:grpSpPr>
      <p:grpSp>
        <p:nvGrpSpPr>
          <p:cNvPr id="302" name="Google Shape;302;p25"/>
          <p:cNvGrpSpPr/>
          <p:nvPr/>
        </p:nvGrpSpPr>
        <p:grpSpPr>
          <a:xfrm flipH="1">
            <a:off x="-875532" y="-516145"/>
            <a:ext cx="10550893" cy="6592098"/>
            <a:chOff x="-875532" y="-516145"/>
            <a:chExt cx="10550893" cy="6592098"/>
          </a:xfrm>
        </p:grpSpPr>
        <p:pic>
          <p:nvPicPr>
            <p:cNvPr id="303" name="Google Shape;303;p25"/>
            <p:cNvPicPr preferRelativeResize="0"/>
            <p:nvPr/>
          </p:nvPicPr>
          <p:blipFill>
            <a:blip r:embed="rId3">
              <a:alphaModFix/>
            </a:blip>
            <a:stretch>
              <a:fillRect/>
            </a:stretch>
          </p:blipFill>
          <p:spPr>
            <a:xfrm rot="-8100000">
              <a:off x="-774839" y="1433933"/>
              <a:ext cx="1474156" cy="895417"/>
            </a:xfrm>
            <a:prstGeom prst="rect">
              <a:avLst/>
            </a:prstGeom>
            <a:noFill/>
            <a:ln>
              <a:noFill/>
            </a:ln>
            <a:effectLst>
              <a:outerShdw blurRad="57150" dist="19050" dir="5400000" algn="bl" rotWithShape="0">
                <a:schemeClr val="lt1">
                  <a:alpha val="40000"/>
                </a:schemeClr>
              </a:outerShdw>
            </a:effectLst>
          </p:spPr>
        </p:pic>
        <p:pic>
          <p:nvPicPr>
            <p:cNvPr id="304" name="Google Shape;304;p25"/>
            <p:cNvPicPr preferRelativeResize="0"/>
            <p:nvPr/>
          </p:nvPicPr>
          <p:blipFill rotWithShape="1">
            <a:blip r:embed="rId4">
              <a:alphaModFix/>
            </a:blip>
            <a:srcRect l="14957" r="14950"/>
            <a:stretch/>
          </p:blipFill>
          <p:spPr>
            <a:xfrm rot="2451416">
              <a:off x="4194459" y="4581559"/>
              <a:ext cx="1467456" cy="1155137"/>
            </a:xfrm>
            <a:prstGeom prst="rect">
              <a:avLst/>
            </a:prstGeom>
            <a:noFill/>
            <a:ln>
              <a:noFill/>
            </a:ln>
            <a:effectLst>
              <a:outerShdw blurRad="57150" dist="19050" dir="5400000" algn="bl" rotWithShape="0">
                <a:schemeClr val="lt1">
                  <a:alpha val="40000"/>
                </a:schemeClr>
              </a:outerShdw>
            </a:effectLst>
          </p:spPr>
        </p:pic>
        <p:pic>
          <p:nvPicPr>
            <p:cNvPr id="305" name="Google Shape;305;p25"/>
            <p:cNvPicPr preferRelativeResize="0"/>
            <p:nvPr/>
          </p:nvPicPr>
          <p:blipFill>
            <a:blip r:embed="rId5">
              <a:alphaModFix/>
            </a:blip>
            <a:stretch>
              <a:fillRect/>
            </a:stretch>
          </p:blipFill>
          <p:spPr>
            <a:xfrm rot="9104707">
              <a:off x="8711548" y="2866451"/>
              <a:ext cx="853657" cy="680252"/>
            </a:xfrm>
            <a:prstGeom prst="rect">
              <a:avLst/>
            </a:prstGeom>
            <a:noFill/>
            <a:ln>
              <a:noFill/>
            </a:ln>
            <a:effectLst>
              <a:outerShdw blurRad="57150" dist="19050" dir="5400000" algn="bl" rotWithShape="0">
                <a:schemeClr val="lt1">
                  <a:alpha val="40000"/>
                </a:schemeClr>
              </a:outerShdw>
            </a:effectLst>
          </p:spPr>
        </p:pic>
        <p:pic>
          <p:nvPicPr>
            <p:cNvPr id="306" name="Google Shape;306;p25"/>
            <p:cNvPicPr preferRelativeResize="0"/>
            <p:nvPr/>
          </p:nvPicPr>
          <p:blipFill>
            <a:blip r:embed="rId5">
              <a:alphaModFix/>
            </a:blip>
            <a:stretch>
              <a:fillRect/>
            </a:stretch>
          </p:blipFill>
          <p:spPr>
            <a:xfrm rot="-8685407">
              <a:off x="4275637" y="-294701"/>
              <a:ext cx="1027605" cy="818876"/>
            </a:xfrm>
            <a:prstGeom prst="rect">
              <a:avLst/>
            </a:prstGeom>
            <a:noFill/>
            <a:ln>
              <a:noFill/>
            </a:ln>
            <a:effectLst>
              <a:outerShdw blurRad="57150" dist="19050" dir="5400000" algn="bl" rotWithShape="0">
                <a:schemeClr val="lt1">
                  <a:alpha val="40000"/>
                </a:schemeClr>
              </a:outerShdw>
            </a:effectLst>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31645"/>
            <a:ext cx="7704000" cy="640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3500"/>
              <a:buFont typeface="Archivo Narrow"/>
              <a:buNone/>
              <a:defRPr sz="3500" b="1">
                <a:solidFill>
                  <a:schemeClr val="lt1"/>
                </a:solidFill>
                <a:latin typeface="Archivo Narrow"/>
                <a:ea typeface="Archivo Narrow"/>
                <a:cs typeface="Archivo Narrow"/>
                <a:sym typeface="Archivo Narrow"/>
              </a:defRPr>
            </a:lvl1pPr>
            <a:lvl2pPr lvl="1"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2pPr>
            <a:lvl3pPr lvl="2"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3pPr>
            <a:lvl4pPr lvl="3"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4pPr>
            <a:lvl5pPr lvl="4"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5pPr>
            <a:lvl6pPr lvl="5"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6pPr>
            <a:lvl7pPr lvl="6"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7pPr>
            <a:lvl8pPr lvl="7"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8pPr>
            <a:lvl9pPr lvl="8"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1pPr>
            <a:lvl2pPr marL="914400" lvl="1"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2pPr>
            <a:lvl3pPr marL="1371600" lvl="2"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3pPr>
            <a:lvl4pPr marL="1828800" lvl="3"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4pPr>
            <a:lvl5pPr marL="2286000" lvl="4"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5pPr>
            <a:lvl6pPr marL="2743200" lvl="5"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6pPr>
            <a:lvl7pPr marL="3200400" lvl="6"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7pPr>
            <a:lvl8pPr marL="3657600" lvl="7"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lt1"/>
              </a:buClr>
              <a:buSzPts val="1400"/>
              <a:buFont typeface="Montserrat"/>
              <a:buChar char="■"/>
              <a:defRPr>
                <a:solidFill>
                  <a:schemeClr val="lt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64" r:id="rId7"/>
    <p:sldLayoutId id="2147483670" r:id="rId8"/>
    <p:sldLayoutId id="2147483671" r:id="rId9"/>
    <p:sldLayoutId id="214748367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126/science.1127344" TargetMode="External"/><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doi.org/10.1117/1.JBO.19.5.056002" TargetMode="External"/><Relationship Id="rId5" Type="http://schemas.openxmlformats.org/officeDocument/2006/relationships/hyperlink" Target="https://doi.org/10.1038/nmeth929" TargetMode="External"/><Relationship Id="rId4" Type="http://schemas.openxmlformats.org/officeDocument/2006/relationships/hyperlink" Target="https://doi.org/10.1529/biophysj.106.09111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3"/>
        <p:cNvGrpSpPr/>
        <p:nvPr/>
      </p:nvGrpSpPr>
      <p:grpSpPr>
        <a:xfrm>
          <a:off x="0" y="0"/>
          <a:ext cx="0" cy="0"/>
          <a:chOff x="0" y="0"/>
          <a:chExt cx="0" cy="0"/>
        </a:xfrm>
      </p:grpSpPr>
      <p:sp>
        <p:nvSpPr>
          <p:cNvPr id="324" name="Google Shape;324;p30"/>
          <p:cNvSpPr txBox="1">
            <a:spLocks noGrp="1"/>
          </p:cNvSpPr>
          <p:nvPr>
            <p:ph type="ctrTitle"/>
          </p:nvPr>
        </p:nvSpPr>
        <p:spPr>
          <a:xfrm>
            <a:off x="1764500" y="1102279"/>
            <a:ext cx="5615100" cy="190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Super Resolution Flourescence Localization Microscopy</a:t>
            </a:r>
            <a:endParaRPr sz="4000" dirty="0">
              <a:solidFill>
                <a:schemeClr val="lt1"/>
              </a:solidFill>
            </a:endParaRPr>
          </a:p>
        </p:txBody>
      </p:sp>
      <p:sp>
        <p:nvSpPr>
          <p:cNvPr id="325" name="Google Shape;325;p30"/>
          <p:cNvSpPr txBox="1">
            <a:spLocks noGrp="1"/>
          </p:cNvSpPr>
          <p:nvPr>
            <p:ph type="subTitle" idx="1"/>
          </p:nvPr>
        </p:nvSpPr>
        <p:spPr>
          <a:xfrm>
            <a:off x="1508656" y="3079884"/>
            <a:ext cx="5959824" cy="768342"/>
          </a:xfrm>
          <a:prstGeom prst="rect">
            <a:avLst/>
          </a:prstGeom>
          <a:ln w="952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US" dirty="0"/>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latin typeface="Times New Roman" panose="02020603050405020304" pitchFamily="18" charset="0"/>
                <a:cs typeface="Times New Roman" panose="02020603050405020304" pitchFamily="18" charset="0"/>
              </a:rPr>
              <a:t>MJ </a:t>
            </a:r>
            <a:r>
              <a:rPr lang="en-US" dirty="0" err="1">
                <a:latin typeface="Times New Roman" panose="02020603050405020304" pitchFamily="18" charset="0"/>
                <a:cs typeface="Times New Roman" panose="02020603050405020304" pitchFamily="18" charset="0"/>
              </a:rPr>
              <a:t>Mlodzianoski</a:t>
            </a:r>
            <a:r>
              <a:rPr lang="en-US" dirty="0">
                <a:latin typeface="Times New Roman" panose="02020603050405020304" pitchFamily="18" charset="0"/>
                <a:cs typeface="Times New Roman" panose="02020603050405020304" pitchFamily="18" charset="0"/>
              </a:rPr>
              <a:t>, MM Valles, and ST Hess, University of Maine, Orono, ME, USA</a:t>
            </a:r>
          </a:p>
          <a:p>
            <a:pPr marL="0" lvl="0" indent="0" algn="l" rtl="0">
              <a:spcBef>
                <a:spcPts val="0"/>
              </a:spcBef>
              <a:spcAft>
                <a:spcPts val="0"/>
              </a:spcAft>
              <a:buNone/>
            </a:pPr>
            <a:r>
              <a:rPr lang="en-US" dirty="0"/>
              <a:t>                 </a:t>
            </a:r>
            <a:r>
              <a:rPr lang="en-US" b="1" dirty="0"/>
              <a:t>Presented by:  Uvindu C. Abeysekara</a:t>
            </a:r>
          </a:p>
          <a:p>
            <a:pPr marL="0" lvl="0" indent="0" algn="l" rtl="0">
              <a:spcBef>
                <a:spcPts val="0"/>
              </a:spcBef>
              <a:spcAft>
                <a:spcPts val="0"/>
              </a:spcAft>
              <a:buNone/>
            </a:pPr>
            <a:endParaRPr lang="en-US" dirty="0"/>
          </a:p>
          <a:p>
            <a:pPr marL="0" lvl="0" indent="0" algn="ctr" rtl="0">
              <a:spcBef>
                <a:spcPts val="0"/>
              </a:spcBef>
              <a:spcAft>
                <a:spcPts val="0"/>
              </a:spcAft>
              <a:buNone/>
            </a:pPr>
            <a:endParaRPr dirty="0"/>
          </a:p>
        </p:txBody>
      </p:sp>
      <p:pic>
        <p:nvPicPr>
          <p:cNvPr id="326" name="Google Shape;326;p30"/>
          <p:cNvPicPr preferRelativeResize="0"/>
          <p:nvPr/>
        </p:nvPicPr>
        <p:blipFill>
          <a:blip r:embed="rId4">
            <a:alphaModFix/>
          </a:blip>
          <a:stretch>
            <a:fillRect/>
          </a:stretch>
        </p:blipFill>
        <p:spPr>
          <a:xfrm rot="317959">
            <a:off x="508742" y="3228612"/>
            <a:ext cx="985265" cy="680249"/>
          </a:xfrm>
          <a:prstGeom prst="rect">
            <a:avLst/>
          </a:prstGeom>
          <a:noFill/>
          <a:ln>
            <a:noFill/>
          </a:ln>
          <a:effectLst>
            <a:outerShdw blurRad="57150" dist="19050" dir="5400000" algn="bl" rotWithShape="0">
              <a:schemeClr val="lt1">
                <a:alpha val="40000"/>
              </a:schemeClr>
            </a:outerShdw>
          </a:effectLst>
        </p:spPr>
      </p:pic>
      <p:grpSp>
        <p:nvGrpSpPr>
          <p:cNvPr id="327" name="Google Shape;327;p30"/>
          <p:cNvGrpSpPr/>
          <p:nvPr/>
        </p:nvGrpSpPr>
        <p:grpSpPr>
          <a:xfrm>
            <a:off x="1764401" y="2252053"/>
            <a:ext cx="5441300" cy="667843"/>
            <a:chOff x="1350575" y="1497668"/>
            <a:chExt cx="5966400" cy="1526129"/>
          </a:xfrm>
        </p:grpSpPr>
        <p:cxnSp>
          <p:nvCxnSpPr>
            <p:cNvPr id="328" name="Google Shape;328;p30"/>
            <p:cNvCxnSpPr/>
            <p:nvPr/>
          </p:nvCxnSpPr>
          <p:spPr>
            <a:xfrm>
              <a:off x="1350575" y="3023797"/>
              <a:ext cx="5966400" cy="0"/>
            </a:xfrm>
            <a:prstGeom prst="straightConnector1">
              <a:avLst/>
            </a:prstGeom>
            <a:noFill/>
            <a:ln w="28575" cap="flat" cmpd="sng">
              <a:solidFill>
                <a:schemeClr val="lt1"/>
              </a:solidFill>
              <a:prstDash val="solid"/>
              <a:round/>
              <a:headEnd type="none" w="med" len="med"/>
              <a:tailEnd type="none" w="med" len="med"/>
            </a:ln>
          </p:spPr>
        </p:cxnSp>
        <p:cxnSp>
          <p:nvCxnSpPr>
            <p:cNvPr id="329" name="Google Shape;329;p30"/>
            <p:cNvCxnSpPr/>
            <p:nvPr/>
          </p:nvCxnSpPr>
          <p:spPr>
            <a:xfrm>
              <a:off x="1350575" y="1497668"/>
              <a:ext cx="5966400" cy="0"/>
            </a:xfrm>
            <a:prstGeom prst="straightConnector1">
              <a:avLst/>
            </a:prstGeom>
            <a:noFill/>
            <a:ln w="28575" cap="flat" cmpd="sng">
              <a:solidFill>
                <a:schemeClr val="lt1"/>
              </a:solidFill>
              <a:prstDash val="solid"/>
              <a:round/>
              <a:headEnd type="none" w="med" len="med"/>
              <a:tailEnd type="none" w="med" len="med"/>
            </a:ln>
          </p:spPr>
        </p:cxnSp>
      </p:grpSp>
      <p:pic>
        <p:nvPicPr>
          <p:cNvPr id="330" name="Google Shape;330;p30"/>
          <p:cNvPicPr preferRelativeResize="0"/>
          <p:nvPr/>
        </p:nvPicPr>
        <p:blipFill>
          <a:blip r:embed="rId4">
            <a:alphaModFix/>
          </a:blip>
          <a:stretch>
            <a:fillRect/>
          </a:stretch>
        </p:blipFill>
        <p:spPr>
          <a:xfrm rot="2350920">
            <a:off x="3581216" y="199875"/>
            <a:ext cx="985270" cy="680254"/>
          </a:xfrm>
          <a:prstGeom prst="rect">
            <a:avLst/>
          </a:prstGeom>
          <a:noFill/>
          <a:ln>
            <a:noFill/>
          </a:ln>
          <a:effectLst>
            <a:outerShdw blurRad="57150" dist="19050" dir="5400000" algn="bl" rotWithShape="0">
              <a:schemeClr val="lt1">
                <a:alpha val="40000"/>
              </a:schemeClr>
            </a:outerShdw>
          </a:effectLst>
        </p:spPr>
      </p:pic>
      <p:cxnSp>
        <p:nvCxnSpPr>
          <p:cNvPr id="334" name="Google Shape;334;p30"/>
          <p:cNvCxnSpPr/>
          <p:nvPr/>
        </p:nvCxnSpPr>
        <p:spPr>
          <a:xfrm>
            <a:off x="720000" y="4273100"/>
            <a:ext cx="1384800" cy="0"/>
          </a:xfrm>
          <a:prstGeom prst="straightConnector1">
            <a:avLst/>
          </a:prstGeom>
          <a:noFill/>
          <a:ln w="28575" cap="flat" cmpd="sng">
            <a:solidFill>
              <a:schemeClr val="lt1"/>
            </a:solidFill>
            <a:prstDash val="solid"/>
            <a:round/>
            <a:headEnd type="none" w="med" len="med"/>
            <a:tailEnd type="none" w="med" len="med"/>
          </a:ln>
        </p:spPr>
      </p:cxnSp>
      <p:sp>
        <p:nvSpPr>
          <p:cNvPr id="7" name="Subtitle 6">
            <a:extLst>
              <a:ext uri="{FF2B5EF4-FFF2-40B4-BE49-F238E27FC236}">
                <a16:creationId xmlns:a16="http://schemas.microsoft.com/office/drawing/2014/main" id="{56B8261D-52B2-5B1C-DFF3-9232186D9E38}"/>
              </a:ext>
            </a:extLst>
          </p:cNvPr>
          <p:cNvSpPr>
            <a:spLocks noGrp="1"/>
          </p:cNvSpPr>
          <p:nvPr>
            <p:ph type="subTitle" idx="4"/>
          </p:nvPr>
        </p:nvSpPr>
        <p:spPr>
          <a:xfrm>
            <a:off x="720000" y="4273100"/>
            <a:ext cx="1566000" cy="320192"/>
          </a:xfrm>
        </p:spPr>
        <p:txBody>
          <a:bodyPr/>
          <a:lstStyle/>
          <a:p>
            <a:r>
              <a:rPr lang="en-CA" dirty="0"/>
              <a:t>March 13,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8"/>
          <p:cNvSpPr txBox="1">
            <a:spLocks noGrp="1"/>
          </p:cNvSpPr>
          <p:nvPr>
            <p:ph type="title"/>
          </p:nvPr>
        </p:nvSpPr>
        <p:spPr>
          <a:xfrm>
            <a:off x="720000" y="290616"/>
            <a:ext cx="7704000" cy="4317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METHODS</a:t>
            </a:r>
            <a:endParaRPr dirty="0"/>
          </a:p>
        </p:txBody>
      </p:sp>
      <p:cxnSp>
        <p:nvCxnSpPr>
          <p:cNvPr id="510" name="Google Shape;510;p38"/>
          <p:cNvCxnSpPr/>
          <p:nvPr/>
        </p:nvCxnSpPr>
        <p:spPr>
          <a:xfrm>
            <a:off x="2941923" y="789240"/>
            <a:ext cx="3093900" cy="0"/>
          </a:xfrm>
          <a:prstGeom prst="straightConnector1">
            <a:avLst/>
          </a:prstGeom>
          <a:noFill/>
          <a:ln w="28575" cap="flat" cmpd="sng">
            <a:solidFill>
              <a:schemeClr val="lt1"/>
            </a:solidFill>
            <a:prstDash val="solid"/>
            <a:round/>
            <a:headEnd type="none" w="med" len="med"/>
            <a:tailEnd type="none" w="med" len="med"/>
          </a:ln>
        </p:spPr>
      </p:cxnSp>
      <p:sp>
        <p:nvSpPr>
          <p:cNvPr id="6" name="TextBox 5">
            <a:extLst>
              <a:ext uri="{FF2B5EF4-FFF2-40B4-BE49-F238E27FC236}">
                <a16:creationId xmlns:a16="http://schemas.microsoft.com/office/drawing/2014/main" id="{979109A3-86C6-129D-6302-FBCE11F102CC}"/>
              </a:ext>
            </a:extLst>
          </p:cNvPr>
          <p:cNvSpPr txBox="1"/>
          <p:nvPr/>
        </p:nvSpPr>
        <p:spPr>
          <a:xfrm>
            <a:off x="1412794" y="3187093"/>
            <a:ext cx="6828997" cy="276999"/>
          </a:xfrm>
          <a:prstGeom prst="rect">
            <a:avLst/>
          </a:prstGeom>
          <a:noFill/>
        </p:spPr>
        <p:txBody>
          <a:bodyPr wrap="square" rtlCol="0">
            <a:spAutoFit/>
          </a:bodyPr>
          <a:lstStyle/>
          <a:p>
            <a:r>
              <a:rPr lang="en-CA" sz="1200" dirty="0">
                <a:solidFill>
                  <a:schemeClr val="bg1"/>
                </a:solidFill>
              </a:rPr>
              <a:t>Figure 6. 3-D localization methods, Biplane, Astigmatism and Anisotropy setup</a:t>
            </a:r>
          </a:p>
        </p:txBody>
      </p:sp>
      <p:sp>
        <p:nvSpPr>
          <p:cNvPr id="7" name="TextBox 6">
            <a:extLst>
              <a:ext uri="{FF2B5EF4-FFF2-40B4-BE49-F238E27FC236}">
                <a16:creationId xmlns:a16="http://schemas.microsoft.com/office/drawing/2014/main" id="{071108CD-FEB4-5A43-CF5B-035A1D191391}"/>
              </a:ext>
            </a:extLst>
          </p:cNvPr>
          <p:cNvSpPr txBox="1"/>
          <p:nvPr/>
        </p:nvSpPr>
        <p:spPr>
          <a:xfrm>
            <a:off x="1364026" y="3429510"/>
            <a:ext cx="2474881" cy="954107"/>
          </a:xfrm>
          <a:prstGeom prst="rect">
            <a:avLst/>
          </a:prstGeom>
          <a:noFill/>
        </p:spPr>
        <p:txBody>
          <a:bodyPr wrap="square" rtlCol="0">
            <a:spAutoFit/>
          </a:bodyPr>
          <a:lstStyle/>
          <a:p>
            <a:r>
              <a:rPr lang="en-CA" b="1" dirty="0">
                <a:solidFill>
                  <a:schemeClr val="bg1"/>
                </a:solidFill>
              </a:rPr>
              <a:t>Biplane</a:t>
            </a:r>
          </a:p>
          <a:p>
            <a:r>
              <a:rPr lang="en-CA" dirty="0">
                <a:solidFill>
                  <a:schemeClr val="bg1"/>
                </a:solidFill>
              </a:rPr>
              <a:t>- 50:50 beam splitter cube used giving 2 readings allowing for 3-D localization</a:t>
            </a:r>
          </a:p>
        </p:txBody>
      </p:sp>
      <p:sp>
        <p:nvSpPr>
          <p:cNvPr id="5" name="TextBox 4">
            <a:extLst>
              <a:ext uri="{FF2B5EF4-FFF2-40B4-BE49-F238E27FC236}">
                <a16:creationId xmlns:a16="http://schemas.microsoft.com/office/drawing/2014/main" id="{C262E9AD-FA82-3CFC-E1B7-7DC76EF106F8}"/>
              </a:ext>
            </a:extLst>
          </p:cNvPr>
          <p:cNvSpPr txBox="1"/>
          <p:nvPr/>
        </p:nvSpPr>
        <p:spPr>
          <a:xfrm>
            <a:off x="3705266" y="3431088"/>
            <a:ext cx="2330558" cy="1384995"/>
          </a:xfrm>
          <a:prstGeom prst="rect">
            <a:avLst/>
          </a:prstGeom>
          <a:noFill/>
        </p:spPr>
        <p:txBody>
          <a:bodyPr wrap="square" rtlCol="0">
            <a:spAutoFit/>
          </a:bodyPr>
          <a:lstStyle/>
          <a:p>
            <a:r>
              <a:rPr lang="en-CA" b="1" dirty="0">
                <a:solidFill>
                  <a:schemeClr val="bg1"/>
                </a:solidFill>
              </a:rPr>
              <a:t>Astigmatism</a:t>
            </a:r>
          </a:p>
          <a:p>
            <a:r>
              <a:rPr lang="en-CA" dirty="0">
                <a:solidFill>
                  <a:schemeClr val="bg1"/>
                </a:solidFill>
              </a:rPr>
              <a:t>-cylindrical </a:t>
            </a:r>
            <a:r>
              <a:rPr lang="en-CA" dirty="0" err="1">
                <a:solidFill>
                  <a:schemeClr val="bg1"/>
                </a:solidFill>
              </a:rPr>
              <a:t>len</a:t>
            </a:r>
            <a:r>
              <a:rPr lang="en-CA" dirty="0">
                <a:solidFill>
                  <a:schemeClr val="bg1"/>
                </a:solidFill>
              </a:rPr>
              <a:t> is utilized</a:t>
            </a:r>
          </a:p>
          <a:p>
            <a:r>
              <a:rPr lang="en-CA" dirty="0">
                <a:solidFill>
                  <a:schemeClr val="bg1"/>
                </a:solidFill>
              </a:rPr>
              <a:t>- Based on the stretch localization can be calculated. </a:t>
            </a:r>
          </a:p>
          <a:p>
            <a:pPr marL="285750" indent="-285750">
              <a:buFontTx/>
              <a:buChar char="-"/>
            </a:pPr>
            <a:endParaRPr lang="en-CA" dirty="0">
              <a:solidFill>
                <a:schemeClr val="bg1"/>
              </a:solidFill>
            </a:endParaRPr>
          </a:p>
        </p:txBody>
      </p:sp>
      <p:pic>
        <p:nvPicPr>
          <p:cNvPr id="9" name="Picture 8">
            <a:extLst>
              <a:ext uri="{FF2B5EF4-FFF2-40B4-BE49-F238E27FC236}">
                <a16:creationId xmlns:a16="http://schemas.microsoft.com/office/drawing/2014/main" id="{B644832D-FD5D-1CDE-EBFC-56AB1A123B84}"/>
              </a:ext>
            </a:extLst>
          </p:cNvPr>
          <p:cNvPicPr>
            <a:picLocks noChangeAspect="1"/>
          </p:cNvPicPr>
          <p:nvPr/>
        </p:nvPicPr>
        <p:blipFill>
          <a:blip r:embed="rId3"/>
          <a:stretch>
            <a:fillRect/>
          </a:stretch>
        </p:blipFill>
        <p:spPr>
          <a:xfrm>
            <a:off x="1412795" y="869541"/>
            <a:ext cx="6609976" cy="2251605"/>
          </a:xfrm>
          <a:prstGeom prst="rect">
            <a:avLst/>
          </a:prstGeom>
        </p:spPr>
      </p:pic>
      <p:sp>
        <p:nvSpPr>
          <p:cNvPr id="10" name="TextBox 9">
            <a:extLst>
              <a:ext uri="{FF2B5EF4-FFF2-40B4-BE49-F238E27FC236}">
                <a16:creationId xmlns:a16="http://schemas.microsoft.com/office/drawing/2014/main" id="{7C7F75C7-4D34-7208-7399-0617F708ABE9}"/>
              </a:ext>
            </a:extLst>
          </p:cNvPr>
          <p:cNvSpPr txBox="1"/>
          <p:nvPr/>
        </p:nvSpPr>
        <p:spPr>
          <a:xfrm>
            <a:off x="5911233" y="3400153"/>
            <a:ext cx="2330558" cy="1600438"/>
          </a:xfrm>
          <a:prstGeom prst="rect">
            <a:avLst/>
          </a:prstGeom>
          <a:noFill/>
        </p:spPr>
        <p:txBody>
          <a:bodyPr wrap="square" rtlCol="0">
            <a:spAutoFit/>
          </a:bodyPr>
          <a:lstStyle/>
          <a:p>
            <a:r>
              <a:rPr lang="en-CA" b="1" dirty="0">
                <a:solidFill>
                  <a:schemeClr val="bg1"/>
                </a:solidFill>
              </a:rPr>
              <a:t>Anisotropy</a:t>
            </a:r>
          </a:p>
          <a:p>
            <a:r>
              <a:rPr lang="en-CA" dirty="0">
                <a:solidFill>
                  <a:schemeClr val="bg1"/>
                </a:solidFill>
              </a:rPr>
              <a:t>-Utilizes a polarizing beam splitter cube </a:t>
            </a:r>
          </a:p>
          <a:p>
            <a:r>
              <a:rPr lang="en-CA" dirty="0">
                <a:solidFill>
                  <a:schemeClr val="bg1"/>
                </a:solidFill>
              </a:rPr>
              <a:t>- More than 3-D localization allows for the identification of the angle the sample is in. </a:t>
            </a:r>
          </a:p>
        </p:txBody>
      </p:sp>
    </p:spTree>
    <p:extLst>
      <p:ext uri="{BB962C8B-B14F-4D97-AF65-F5344CB8AC3E}">
        <p14:creationId xmlns:p14="http://schemas.microsoft.com/office/powerpoint/2010/main" val="1779758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8"/>
          <p:cNvSpPr txBox="1">
            <a:spLocks noGrp="1"/>
          </p:cNvSpPr>
          <p:nvPr>
            <p:ph type="title"/>
          </p:nvPr>
        </p:nvSpPr>
        <p:spPr>
          <a:xfrm>
            <a:off x="720000" y="290616"/>
            <a:ext cx="7704000" cy="4317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Data analysis</a:t>
            </a:r>
            <a:endParaRPr dirty="0"/>
          </a:p>
        </p:txBody>
      </p:sp>
      <p:cxnSp>
        <p:nvCxnSpPr>
          <p:cNvPr id="510" name="Google Shape;510;p38"/>
          <p:cNvCxnSpPr/>
          <p:nvPr/>
        </p:nvCxnSpPr>
        <p:spPr>
          <a:xfrm>
            <a:off x="2941923" y="789240"/>
            <a:ext cx="3093900" cy="0"/>
          </a:xfrm>
          <a:prstGeom prst="straightConnector1">
            <a:avLst/>
          </a:prstGeom>
          <a:noFill/>
          <a:ln w="28575" cap="flat" cmpd="sng">
            <a:solidFill>
              <a:schemeClr val="lt1"/>
            </a:solidFill>
            <a:prstDash val="solid"/>
            <a:round/>
            <a:headEnd type="none" w="med" len="med"/>
            <a:tailEnd type="none" w="med" len="med"/>
          </a:ln>
        </p:spPr>
      </p:cxnSp>
      <p:sp>
        <p:nvSpPr>
          <p:cNvPr id="5" name="TextBox 4">
            <a:extLst>
              <a:ext uri="{FF2B5EF4-FFF2-40B4-BE49-F238E27FC236}">
                <a16:creationId xmlns:a16="http://schemas.microsoft.com/office/drawing/2014/main" id="{C262E9AD-FA82-3CFC-E1B7-7DC76EF106F8}"/>
              </a:ext>
            </a:extLst>
          </p:cNvPr>
          <p:cNvSpPr txBox="1"/>
          <p:nvPr/>
        </p:nvSpPr>
        <p:spPr>
          <a:xfrm>
            <a:off x="535346" y="1166504"/>
            <a:ext cx="5280238" cy="2462213"/>
          </a:xfrm>
          <a:prstGeom prst="rect">
            <a:avLst/>
          </a:prstGeom>
          <a:noFill/>
        </p:spPr>
        <p:txBody>
          <a:bodyPr wrap="square" rtlCol="0">
            <a:spAutoFit/>
          </a:bodyPr>
          <a:lstStyle/>
          <a:p>
            <a:r>
              <a:rPr lang="en-CA" dirty="0">
                <a:solidFill>
                  <a:schemeClr val="bg1"/>
                </a:solidFill>
              </a:rPr>
              <a:t>1. Several thousands of frames are combined together of each molecule</a:t>
            </a:r>
          </a:p>
          <a:p>
            <a:endParaRPr lang="en-CA" dirty="0">
              <a:solidFill>
                <a:schemeClr val="bg1"/>
              </a:solidFill>
            </a:endParaRPr>
          </a:p>
          <a:p>
            <a:r>
              <a:rPr lang="en-CA" dirty="0">
                <a:solidFill>
                  <a:schemeClr val="bg1"/>
                </a:solidFill>
              </a:rPr>
              <a:t>2. Background noise subtraction</a:t>
            </a:r>
          </a:p>
          <a:p>
            <a:endParaRPr lang="en-CA" dirty="0">
              <a:solidFill>
                <a:schemeClr val="bg1"/>
              </a:solidFill>
            </a:endParaRPr>
          </a:p>
          <a:p>
            <a:r>
              <a:rPr lang="en-CA" dirty="0">
                <a:solidFill>
                  <a:schemeClr val="bg1"/>
                </a:solidFill>
              </a:rPr>
              <a:t>3. Molecules identified and localized</a:t>
            </a:r>
          </a:p>
          <a:p>
            <a:r>
              <a:rPr lang="en-CA" dirty="0">
                <a:solidFill>
                  <a:schemeClr val="bg1"/>
                </a:solidFill>
              </a:rPr>
              <a:t>    -  using Gaussian maximum-likelihood estimation</a:t>
            </a:r>
          </a:p>
          <a:p>
            <a:endParaRPr lang="en-CA" dirty="0">
              <a:solidFill>
                <a:schemeClr val="bg1"/>
              </a:solidFill>
            </a:endParaRPr>
          </a:p>
          <a:p>
            <a:r>
              <a:rPr lang="en-CA" dirty="0">
                <a:solidFill>
                  <a:schemeClr val="bg1"/>
                </a:solidFill>
              </a:rPr>
              <a:t>4. Final render of all localized individual molecules</a:t>
            </a:r>
          </a:p>
          <a:p>
            <a:endParaRPr lang="en-CA" dirty="0">
              <a:solidFill>
                <a:schemeClr val="bg1"/>
              </a:solidFill>
            </a:endParaRPr>
          </a:p>
          <a:p>
            <a:pPr marL="342900" indent="-342900">
              <a:buAutoNum type="arabicPeriod"/>
            </a:pPr>
            <a:endParaRPr lang="en-CA" dirty="0">
              <a:solidFill>
                <a:schemeClr val="bg1"/>
              </a:solidFill>
            </a:endParaRPr>
          </a:p>
        </p:txBody>
      </p:sp>
      <p:pic>
        <p:nvPicPr>
          <p:cNvPr id="2" name="Picture 1">
            <a:extLst>
              <a:ext uri="{FF2B5EF4-FFF2-40B4-BE49-F238E27FC236}">
                <a16:creationId xmlns:a16="http://schemas.microsoft.com/office/drawing/2014/main" id="{D7F09E95-4508-A535-88D6-58A0E417EA97}"/>
              </a:ext>
            </a:extLst>
          </p:cNvPr>
          <p:cNvPicPr>
            <a:picLocks noChangeAspect="1"/>
          </p:cNvPicPr>
          <p:nvPr/>
        </p:nvPicPr>
        <p:blipFill>
          <a:blip r:embed="rId3"/>
          <a:stretch>
            <a:fillRect/>
          </a:stretch>
        </p:blipFill>
        <p:spPr>
          <a:xfrm>
            <a:off x="6148242" y="596983"/>
            <a:ext cx="2751521" cy="3764973"/>
          </a:xfrm>
          <a:prstGeom prst="rect">
            <a:avLst/>
          </a:prstGeom>
        </p:spPr>
      </p:pic>
      <p:sp>
        <p:nvSpPr>
          <p:cNvPr id="3" name="TextBox 2">
            <a:extLst>
              <a:ext uri="{FF2B5EF4-FFF2-40B4-BE49-F238E27FC236}">
                <a16:creationId xmlns:a16="http://schemas.microsoft.com/office/drawing/2014/main" id="{BFB03F79-19F3-AEC4-3596-1CBB4E84BD9E}"/>
              </a:ext>
            </a:extLst>
          </p:cNvPr>
          <p:cNvSpPr txBox="1"/>
          <p:nvPr/>
        </p:nvSpPr>
        <p:spPr>
          <a:xfrm>
            <a:off x="6229785" y="4361956"/>
            <a:ext cx="2588434" cy="230832"/>
          </a:xfrm>
          <a:prstGeom prst="rect">
            <a:avLst/>
          </a:prstGeom>
          <a:noFill/>
        </p:spPr>
        <p:txBody>
          <a:bodyPr wrap="square" rtlCol="0">
            <a:spAutoFit/>
          </a:bodyPr>
          <a:lstStyle/>
          <a:p>
            <a:r>
              <a:rPr lang="en-CA" sz="900" dirty="0">
                <a:solidFill>
                  <a:schemeClr val="bg1"/>
                </a:solidFill>
              </a:rPr>
              <a:t>Figure 2. Processing of image through FPALM</a:t>
            </a:r>
          </a:p>
        </p:txBody>
      </p:sp>
    </p:spTree>
    <p:extLst>
      <p:ext uri="{BB962C8B-B14F-4D97-AF65-F5344CB8AC3E}">
        <p14:creationId xmlns:p14="http://schemas.microsoft.com/office/powerpoint/2010/main" val="102295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8"/>
          <p:cNvSpPr txBox="1">
            <a:spLocks noGrp="1"/>
          </p:cNvSpPr>
          <p:nvPr>
            <p:ph type="title"/>
          </p:nvPr>
        </p:nvSpPr>
        <p:spPr>
          <a:xfrm>
            <a:off x="636873" y="381133"/>
            <a:ext cx="7704000" cy="4317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t>Gaussian maximum likelihood estimation (GMLE)</a:t>
            </a:r>
            <a:endParaRPr sz="2400" dirty="0"/>
          </a:p>
        </p:txBody>
      </p:sp>
      <p:cxnSp>
        <p:nvCxnSpPr>
          <p:cNvPr id="510" name="Google Shape;510;p38"/>
          <p:cNvCxnSpPr>
            <a:cxnSpLocks/>
          </p:cNvCxnSpPr>
          <p:nvPr/>
        </p:nvCxnSpPr>
        <p:spPr>
          <a:xfrm>
            <a:off x="1595120" y="789240"/>
            <a:ext cx="5791200" cy="0"/>
          </a:xfrm>
          <a:prstGeom prst="straightConnector1">
            <a:avLst/>
          </a:prstGeom>
          <a:noFill/>
          <a:ln w="28575" cap="flat" cmpd="sng">
            <a:solidFill>
              <a:schemeClr val="lt1"/>
            </a:solidFill>
            <a:prstDash val="solid"/>
            <a:round/>
            <a:headEnd type="none" w="med" len="med"/>
            <a:tailEnd type="none" w="med" len="med"/>
          </a:ln>
        </p:spPr>
      </p:cxnSp>
      <p:sp>
        <p:nvSpPr>
          <p:cNvPr id="5" name="TextBox 4">
            <a:extLst>
              <a:ext uri="{FF2B5EF4-FFF2-40B4-BE49-F238E27FC236}">
                <a16:creationId xmlns:a16="http://schemas.microsoft.com/office/drawing/2014/main" id="{C262E9AD-FA82-3CFC-E1B7-7DC76EF106F8}"/>
              </a:ext>
            </a:extLst>
          </p:cNvPr>
          <p:cNvSpPr txBox="1"/>
          <p:nvPr/>
        </p:nvSpPr>
        <p:spPr>
          <a:xfrm>
            <a:off x="535346" y="1166504"/>
            <a:ext cx="3953527" cy="3323987"/>
          </a:xfrm>
          <a:prstGeom prst="rect">
            <a:avLst/>
          </a:prstGeom>
          <a:noFill/>
        </p:spPr>
        <p:txBody>
          <a:bodyPr wrap="square" rtlCol="0">
            <a:spAutoFit/>
          </a:bodyPr>
          <a:lstStyle/>
          <a:p>
            <a:endParaRPr lang="en-CA" dirty="0">
              <a:solidFill>
                <a:schemeClr val="bg1"/>
              </a:solidFill>
            </a:endParaRPr>
          </a:p>
          <a:p>
            <a:pPr marL="342900" indent="-342900">
              <a:buAutoNum type="arabicPeriod"/>
            </a:pPr>
            <a:r>
              <a:rPr lang="en-CA" sz="2000" dirty="0">
                <a:solidFill>
                  <a:schemeClr val="bg1"/>
                </a:solidFill>
              </a:rPr>
              <a:t>- Mean is recorded as the point molecule exists </a:t>
            </a:r>
          </a:p>
          <a:p>
            <a:pPr marL="342900" indent="-342900">
              <a:buAutoNum type="arabicPeriod"/>
            </a:pPr>
            <a:endParaRPr lang="en-CA" sz="2000" dirty="0">
              <a:solidFill>
                <a:schemeClr val="bg1"/>
              </a:solidFill>
            </a:endParaRPr>
          </a:p>
          <a:p>
            <a:pPr marL="342900" indent="-342900">
              <a:buAutoNum type="arabicPeriod"/>
            </a:pPr>
            <a:endParaRPr lang="en-CA" sz="2000" dirty="0">
              <a:solidFill>
                <a:schemeClr val="bg1"/>
              </a:solidFill>
            </a:endParaRPr>
          </a:p>
          <a:p>
            <a:pPr marL="342900" indent="-342900">
              <a:buAutoNum type="arabicPeriod"/>
            </a:pPr>
            <a:r>
              <a:rPr lang="en-CA" sz="2000" dirty="0">
                <a:solidFill>
                  <a:schemeClr val="bg1"/>
                </a:solidFill>
              </a:rPr>
              <a:t>-Standard deviation  represents the precision </a:t>
            </a:r>
            <a:r>
              <a:rPr lang="en-CA" sz="2000">
                <a:solidFill>
                  <a:schemeClr val="bg1"/>
                </a:solidFill>
              </a:rPr>
              <a:t>of localization</a:t>
            </a:r>
            <a:endParaRPr lang="en-CA" sz="2000" dirty="0">
              <a:solidFill>
                <a:schemeClr val="bg1"/>
              </a:solidFill>
            </a:endParaRPr>
          </a:p>
          <a:p>
            <a:pPr marL="342900" indent="-342900">
              <a:buAutoNum type="arabicPeriod"/>
            </a:pPr>
            <a:endParaRPr lang="en-CA" dirty="0">
              <a:solidFill>
                <a:schemeClr val="bg1"/>
              </a:solidFill>
            </a:endParaRPr>
          </a:p>
          <a:p>
            <a:pPr marL="342900" indent="-342900">
              <a:buAutoNum type="arabicPeriod"/>
            </a:pPr>
            <a:endParaRPr lang="en-CA" dirty="0">
              <a:solidFill>
                <a:schemeClr val="bg1"/>
              </a:solidFill>
            </a:endParaRPr>
          </a:p>
          <a:p>
            <a:pPr marL="342900" indent="-342900">
              <a:buAutoNum type="arabicPeriod"/>
            </a:pPr>
            <a:endParaRPr lang="en-CA" dirty="0">
              <a:solidFill>
                <a:schemeClr val="bg1"/>
              </a:solidFill>
            </a:endParaRPr>
          </a:p>
          <a:p>
            <a:pPr marL="342900" indent="-342900">
              <a:buAutoNum type="arabicPeriod"/>
            </a:pPr>
            <a:r>
              <a:rPr lang="en-CA" dirty="0">
                <a:solidFill>
                  <a:schemeClr val="bg1"/>
                </a:solidFill>
              </a:rPr>
              <a:t> </a:t>
            </a:r>
          </a:p>
        </p:txBody>
      </p:sp>
      <p:pic>
        <p:nvPicPr>
          <p:cNvPr id="13" name="Picture 12">
            <a:extLst>
              <a:ext uri="{FF2B5EF4-FFF2-40B4-BE49-F238E27FC236}">
                <a16:creationId xmlns:a16="http://schemas.microsoft.com/office/drawing/2014/main" id="{B7345416-1448-C7E3-51A2-0CFAB962158E}"/>
              </a:ext>
            </a:extLst>
          </p:cNvPr>
          <p:cNvPicPr>
            <a:picLocks noChangeAspect="1"/>
          </p:cNvPicPr>
          <p:nvPr/>
        </p:nvPicPr>
        <p:blipFill>
          <a:blip r:embed="rId3"/>
          <a:stretch>
            <a:fillRect/>
          </a:stretch>
        </p:blipFill>
        <p:spPr>
          <a:xfrm>
            <a:off x="4572000" y="920520"/>
            <a:ext cx="3962400" cy="3143107"/>
          </a:xfrm>
          <a:prstGeom prst="rect">
            <a:avLst/>
          </a:prstGeom>
        </p:spPr>
      </p:pic>
      <p:sp>
        <p:nvSpPr>
          <p:cNvPr id="14" name="TextBox 13">
            <a:extLst>
              <a:ext uri="{FF2B5EF4-FFF2-40B4-BE49-F238E27FC236}">
                <a16:creationId xmlns:a16="http://schemas.microsoft.com/office/drawing/2014/main" id="{E94B9799-FC2E-EDFA-0D8E-BABC860156A0}"/>
              </a:ext>
            </a:extLst>
          </p:cNvPr>
          <p:cNvSpPr txBox="1"/>
          <p:nvPr/>
        </p:nvSpPr>
        <p:spPr>
          <a:xfrm>
            <a:off x="4488873" y="4069091"/>
            <a:ext cx="5280238" cy="307777"/>
          </a:xfrm>
          <a:prstGeom prst="rect">
            <a:avLst/>
          </a:prstGeom>
          <a:noFill/>
        </p:spPr>
        <p:txBody>
          <a:bodyPr wrap="square" rtlCol="0">
            <a:spAutoFit/>
          </a:bodyPr>
          <a:lstStyle/>
          <a:p>
            <a:r>
              <a:rPr lang="en-CA" b="1" dirty="0">
                <a:solidFill>
                  <a:schemeClr val="bg1"/>
                </a:solidFill>
              </a:rPr>
              <a:t>Figure 7. </a:t>
            </a:r>
            <a:r>
              <a:rPr lang="en-CA" dirty="0">
                <a:solidFill>
                  <a:schemeClr val="bg1"/>
                </a:solidFill>
              </a:rPr>
              <a:t>two dimensional Normal Gaussian distribution</a:t>
            </a:r>
          </a:p>
        </p:txBody>
      </p:sp>
    </p:spTree>
    <p:extLst>
      <p:ext uri="{BB962C8B-B14F-4D97-AF65-F5344CB8AC3E}">
        <p14:creationId xmlns:p14="http://schemas.microsoft.com/office/powerpoint/2010/main" val="38870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8"/>
          <p:cNvSpPr txBox="1">
            <a:spLocks noGrp="1"/>
          </p:cNvSpPr>
          <p:nvPr>
            <p:ph type="title"/>
          </p:nvPr>
        </p:nvSpPr>
        <p:spPr>
          <a:xfrm>
            <a:off x="636873" y="491309"/>
            <a:ext cx="7704000" cy="297931"/>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000" dirty="0"/>
              <a:t>Discussion/Future Directions</a:t>
            </a:r>
            <a:endParaRPr sz="2000" dirty="0"/>
          </a:p>
        </p:txBody>
      </p:sp>
      <p:cxnSp>
        <p:nvCxnSpPr>
          <p:cNvPr id="510" name="Google Shape;510;p38"/>
          <p:cNvCxnSpPr/>
          <p:nvPr/>
        </p:nvCxnSpPr>
        <p:spPr>
          <a:xfrm>
            <a:off x="2941923" y="789240"/>
            <a:ext cx="3093900" cy="0"/>
          </a:xfrm>
          <a:prstGeom prst="straightConnector1">
            <a:avLst/>
          </a:prstGeom>
          <a:noFill/>
          <a:ln w="28575" cap="flat" cmpd="sng">
            <a:solidFill>
              <a:schemeClr val="lt1"/>
            </a:solidFill>
            <a:prstDash val="solid"/>
            <a:round/>
            <a:headEnd type="none" w="med" len="med"/>
            <a:tailEnd type="none" w="med" len="med"/>
          </a:ln>
        </p:spPr>
      </p:cxnSp>
      <p:sp>
        <p:nvSpPr>
          <p:cNvPr id="5" name="TextBox 4">
            <a:extLst>
              <a:ext uri="{FF2B5EF4-FFF2-40B4-BE49-F238E27FC236}">
                <a16:creationId xmlns:a16="http://schemas.microsoft.com/office/drawing/2014/main" id="{C262E9AD-FA82-3CFC-E1B7-7DC76EF106F8}"/>
              </a:ext>
            </a:extLst>
          </p:cNvPr>
          <p:cNvSpPr txBox="1"/>
          <p:nvPr/>
        </p:nvSpPr>
        <p:spPr>
          <a:xfrm>
            <a:off x="2022770" y="1056776"/>
            <a:ext cx="5280238" cy="3108543"/>
          </a:xfrm>
          <a:prstGeom prst="rect">
            <a:avLst/>
          </a:prstGeom>
          <a:noFill/>
        </p:spPr>
        <p:txBody>
          <a:bodyPr wrap="square" rtlCol="0">
            <a:spAutoFit/>
          </a:bodyPr>
          <a:lstStyle/>
          <a:p>
            <a:r>
              <a:rPr lang="en-CA" dirty="0">
                <a:solidFill>
                  <a:schemeClr val="bg1"/>
                </a:solidFill>
              </a:rPr>
              <a:t>-Choosing correct excitation </a:t>
            </a:r>
            <a:r>
              <a:rPr lang="en-CA">
                <a:solidFill>
                  <a:schemeClr val="bg1"/>
                </a:solidFill>
              </a:rPr>
              <a:t>frequency </a:t>
            </a:r>
            <a:r>
              <a:rPr lang="en-CA" dirty="0">
                <a:solidFill>
                  <a:schemeClr val="bg1"/>
                </a:solidFill>
              </a:rPr>
              <a:t>is very important</a:t>
            </a:r>
          </a:p>
          <a:p>
            <a:pPr marL="285750" indent="-285750">
              <a:buFontTx/>
              <a:buChar char="-"/>
            </a:pPr>
            <a:endParaRPr lang="en-CA" dirty="0">
              <a:solidFill>
                <a:schemeClr val="bg1"/>
              </a:solidFill>
            </a:endParaRPr>
          </a:p>
          <a:p>
            <a:r>
              <a:rPr lang="en-CA" dirty="0">
                <a:solidFill>
                  <a:schemeClr val="bg1"/>
                </a:solidFill>
              </a:rPr>
              <a:t>-Programs to quantify </a:t>
            </a:r>
            <a:r>
              <a:rPr lang="en-CA">
                <a:solidFill>
                  <a:schemeClr val="bg1"/>
                </a:solidFill>
              </a:rPr>
              <a:t>the </a:t>
            </a:r>
            <a:r>
              <a:rPr lang="en-CA" dirty="0">
                <a:solidFill>
                  <a:schemeClr val="bg1"/>
                </a:solidFill>
              </a:rPr>
              <a:t>number of molecules are in development</a:t>
            </a:r>
          </a:p>
          <a:p>
            <a:endParaRPr lang="en-CA" dirty="0">
              <a:solidFill>
                <a:schemeClr val="bg1"/>
              </a:solidFill>
            </a:endParaRPr>
          </a:p>
          <a:p>
            <a:r>
              <a:rPr lang="en-CA" dirty="0">
                <a:solidFill>
                  <a:schemeClr val="bg1"/>
                </a:solidFill>
              </a:rPr>
              <a:t>-Methods to maximize fluorescence detection and reduce background fluorescence are extremely important to develop</a:t>
            </a:r>
          </a:p>
          <a:p>
            <a:endParaRPr lang="en-CA" dirty="0">
              <a:solidFill>
                <a:schemeClr val="bg1"/>
              </a:solidFill>
            </a:endParaRPr>
          </a:p>
          <a:p>
            <a:r>
              <a:rPr lang="en-CA" dirty="0">
                <a:solidFill>
                  <a:schemeClr val="bg1"/>
                </a:solidFill>
              </a:rPr>
              <a:t>One thing is that </a:t>
            </a:r>
            <a:r>
              <a:rPr lang="en-US">
                <a:solidFill>
                  <a:schemeClr val="bg1"/>
                </a:solidFill>
              </a:rPr>
              <a:t>the program’s capabilities still limit it</a:t>
            </a:r>
            <a:r>
              <a:rPr lang="en-CA" dirty="0">
                <a:solidFill>
                  <a:schemeClr val="bg1"/>
                </a:solidFill>
              </a:rPr>
              <a:t>.</a:t>
            </a:r>
          </a:p>
          <a:p>
            <a:endParaRPr lang="en-CA" dirty="0">
              <a:solidFill>
                <a:schemeClr val="bg1"/>
              </a:solidFill>
            </a:endParaRPr>
          </a:p>
          <a:p>
            <a:r>
              <a:rPr lang="en-CA" dirty="0">
                <a:solidFill>
                  <a:schemeClr val="bg1"/>
                </a:solidFill>
              </a:rPr>
              <a:t>Another issue is that the fastest data can be recorded is 0.03s with an organic dye. </a:t>
            </a:r>
          </a:p>
          <a:p>
            <a:pPr marL="285750" indent="-285750">
              <a:buFontTx/>
              <a:buChar char="-"/>
            </a:pPr>
            <a:endParaRPr lang="en-CA" dirty="0">
              <a:solidFill>
                <a:schemeClr val="bg1"/>
              </a:solidFill>
            </a:endParaRPr>
          </a:p>
          <a:p>
            <a:pPr marL="342900" indent="-342900">
              <a:buAutoNum type="arabicPeriod"/>
            </a:pPr>
            <a:endParaRPr lang="en-CA" dirty="0">
              <a:solidFill>
                <a:schemeClr val="bg1"/>
              </a:solidFill>
            </a:endParaRPr>
          </a:p>
        </p:txBody>
      </p:sp>
    </p:spTree>
    <p:extLst>
      <p:ext uri="{BB962C8B-B14F-4D97-AF65-F5344CB8AC3E}">
        <p14:creationId xmlns:p14="http://schemas.microsoft.com/office/powerpoint/2010/main" val="3329099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1"/>
          <p:cNvSpPr txBox="1">
            <a:spLocks noGrp="1"/>
          </p:cNvSpPr>
          <p:nvPr>
            <p:ph type="title"/>
          </p:nvPr>
        </p:nvSpPr>
        <p:spPr>
          <a:xfrm>
            <a:off x="2004335" y="486262"/>
            <a:ext cx="5464500" cy="5487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dirty="0"/>
              <a:t>References</a:t>
            </a:r>
            <a:endParaRPr dirty="0"/>
          </a:p>
        </p:txBody>
      </p:sp>
      <p:sp>
        <p:nvSpPr>
          <p:cNvPr id="576" name="Google Shape;576;p41"/>
          <p:cNvSpPr txBox="1">
            <a:spLocks noGrp="1"/>
          </p:cNvSpPr>
          <p:nvPr>
            <p:ph type="body" idx="1"/>
          </p:nvPr>
        </p:nvSpPr>
        <p:spPr>
          <a:xfrm>
            <a:off x="1669055" y="1281069"/>
            <a:ext cx="5464500" cy="3120749"/>
          </a:xfrm>
          <a:prstGeom prst="rect">
            <a:avLst/>
          </a:prstGeom>
        </p:spPr>
        <p:txBody>
          <a:bodyPr spcFirstLastPara="1" wrap="square" lIns="0" tIns="91425" rIns="91425" bIns="91425" anchor="t" anchorCtr="0">
            <a:noAutofit/>
          </a:bodyPr>
          <a:lstStyle/>
          <a:p>
            <a:r>
              <a:rPr lang="en-CA" sz="1000" dirty="0">
                <a:effectLst/>
              </a:rPr>
              <a:t>Betzig, E., Patterson, G. H., </a:t>
            </a:r>
            <a:r>
              <a:rPr lang="en-CA" sz="1000" dirty="0" err="1">
                <a:effectLst/>
              </a:rPr>
              <a:t>Sougrat</a:t>
            </a:r>
            <a:r>
              <a:rPr lang="en-CA" sz="1000" dirty="0">
                <a:effectLst/>
              </a:rPr>
              <a:t>, R., </a:t>
            </a:r>
            <a:r>
              <a:rPr lang="en-CA" sz="1000" dirty="0" err="1">
                <a:effectLst/>
              </a:rPr>
              <a:t>Lindwasser</a:t>
            </a:r>
            <a:r>
              <a:rPr lang="en-CA" sz="1000" dirty="0">
                <a:effectLst/>
              </a:rPr>
              <a:t>, O. W., </a:t>
            </a:r>
            <a:r>
              <a:rPr lang="en-CA" sz="1000" dirty="0" err="1">
                <a:effectLst/>
              </a:rPr>
              <a:t>Olenych</a:t>
            </a:r>
            <a:r>
              <a:rPr lang="en-CA" sz="1000" dirty="0">
                <a:effectLst/>
              </a:rPr>
              <a:t>, S., </a:t>
            </a:r>
            <a:r>
              <a:rPr lang="en-CA" sz="1000" dirty="0" err="1">
                <a:effectLst/>
              </a:rPr>
              <a:t>Bonifacino</a:t>
            </a:r>
            <a:r>
              <a:rPr lang="en-CA" sz="1000" dirty="0">
                <a:effectLst/>
              </a:rPr>
              <a:t>, J. S., Davidson, M. W., Lippincott-Schwartz, J., &amp; Hess, H. F. (2006). Imaging Intracellular Fluorescent Proteins at Nanometer Resolution. </a:t>
            </a:r>
            <a:r>
              <a:rPr lang="en-CA" sz="1000" i="1" dirty="0">
                <a:effectLst/>
              </a:rPr>
              <a:t>Science</a:t>
            </a:r>
            <a:r>
              <a:rPr lang="en-CA" sz="1000" dirty="0">
                <a:effectLst/>
              </a:rPr>
              <a:t>, </a:t>
            </a:r>
            <a:r>
              <a:rPr lang="en-CA" sz="1000" i="1" dirty="0">
                <a:effectLst/>
              </a:rPr>
              <a:t>313</a:t>
            </a:r>
            <a:r>
              <a:rPr lang="en-CA" sz="1000" dirty="0">
                <a:effectLst/>
              </a:rPr>
              <a:t>(5793), 1642–1645. </a:t>
            </a:r>
            <a:r>
              <a:rPr lang="en-CA" sz="1000" dirty="0">
                <a:effectLst/>
                <a:hlinkClick r:id="rId3"/>
              </a:rPr>
              <a:t>https://doi.org/10.1126/science.1127344</a:t>
            </a:r>
            <a:endParaRPr lang="en-CA" sz="1000" dirty="0">
              <a:effectLst/>
            </a:endParaRPr>
          </a:p>
          <a:p>
            <a:r>
              <a:rPr lang="en-CA" sz="1000" dirty="0">
                <a:effectLst/>
              </a:rPr>
              <a:t>FAVPNG.com. (n.d.). Gaussian Function Normal Distribution Gaussian Integral Two-dimensional Space—PNG - Download Free. </a:t>
            </a:r>
            <a:r>
              <a:rPr lang="en-CA" sz="1000" dirty="0" err="1">
                <a:effectLst/>
              </a:rPr>
              <a:t>FAVPNG.Com</a:t>
            </a:r>
            <a:r>
              <a:rPr lang="en-CA" sz="1000" dirty="0">
                <a:effectLst/>
              </a:rPr>
              <a:t>. Retrieved March 13, 2023, from https://favpng.com/png_view/gaussian-function-normal-distribution-gaussian-integral-two-dimensional-space-png/Q4W9MRLm</a:t>
            </a:r>
          </a:p>
          <a:p>
            <a:r>
              <a:rPr lang="en-CA" sz="1000" dirty="0">
                <a:effectLst/>
              </a:rPr>
              <a:t>Hess, S. T., </a:t>
            </a:r>
            <a:r>
              <a:rPr lang="en-CA" sz="1000" dirty="0" err="1">
                <a:effectLst/>
              </a:rPr>
              <a:t>Girirajan</a:t>
            </a:r>
            <a:r>
              <a:rPr lang="en-CA" sz="1000" dirty="0">
                <a:effectLst/>
              </a:rPr>
              <a:t>, T. P. K., &amp; Mason, M. D. (2006). Ultra-High Resolution Imaging by Fluorescence Photoactivation Localization Microscopy. </a:t>
            </a:r>
            <a:r>
              <a:rPr lang="en-CA" sz="1000" i="1" dirty="0">
                <a:effectLst/>
              </a:rPr>
              <a:t>Biophysical Journal</a:t>
            </a:r>
            <a:r>
              <a:rPr lang="en-CA" sz="1000" dirty="0">
                <a:effectLst/>
              </a:rPr>
              <a:t>, </a:t>
            </a:r>
            <a:r>
              <a:rPr lang="en-CA" sz="1000" i="1" dirty="0">
                <a:effectLst/>
              </a:rPr>
              <a:t>91</a:t>
            </a:r>
            <a:r>
              <a:rPr lang="en-CA" sz="1000" dirty="0">
                <a:effectLst/>
              </a:rPr>
              <a:t>(11), 4258–4272. </a:t>
            </a:r>
            <a:r>
              <a:rPr lang="en-CA" sz="1000" dirty="0">
                <a:effectLst/>
                <a:hlinkClick r:id="rId4"/>
              </a:rPr>
              <a:t>https://doi.org/10.1529/biophysj.106.091116</a:t>
            </a:r>
            <a:endParaRPr lang="en-CA" sz="1000" dirty="0">
              <a:effectLst/>
            </a:endParaRPr>
          </a:p>
          <a:p>
            <a:r>
              <a:rPr lang="en-CA" sz="1000" dirty="0">
                <a:effectLst/>
              </a:rPr>
              <a:t>Rust, M. J., Bates, M., &amp; Zhuang, X. (2006). Sub-diffraction-limit imaging by stochastic optical reconstruction microscopy (STORM). </a:t>
            </a:r>
            <a:r>
              <a:rPr lang="en-CA" sz="1000" i="1" dirty="0">
                <a:effectLst/>
              </a:rPr>
              <a:t>Nature Methods</a:t>
            </a:r>
            <a:r>
              <a:rPr lang="en-CA" sz="1000" dirty="0">
                <a:effectLst/>
              </a:rPr>
              <a:t>, </a:t>
            </a:r>
            <a:r>
              <a:rPr lang="en-CA" sz="1000" i="1" dirty="0">
                <a:effectLst/>
              </a:rPr>
              <a:t>3</a:t>
            </a:r>
            <a:r>
              <a:rPr lang="en-CA" sz="1000" dirty="0">
                <a:effectLst/>
              </a:rPr>
              <a:t>(10), 793–796. </a:t>
            </a:r>
            <a:r>
              <a:rPr lang="en-CA" sz="1000" dirty="0">
                <a:effectLst/>
                <a:hlinkClick r:id="rId5"/>
              </a:rPr>
              <a:t>https://doi.org/10.1038/nmeth929</a:t>
            </a:r>
            <a:endParaRPr lang="en-CA" sz="1000" dirty="0">
              <a:effectLst/>
            </a:endParaRPr>
          </a:p>
          <a:p>
            <a:r>
              <a:rPr lang="en-CA" sz="1000" dirty="0">
                <a:effectLst/>
              </a:rPr>
              <a:t>Thapa, D., </a:t>
            </a:r>
            <a:r>
              <a:rPr lang="en-CA" sz="1000" dirty="0" err="1">
                <a:effectLst/>
              </a:rPr>
              <a:t>Raahemifar</a:t>
            </a:r>
            <a:r>
              <a:rPr lang="en-CA" sz="1000" dirty="0">
                <a:effectLst/>
              </a:rPr>
              <a:t>, K., </a:t>
            </a:r>
            <a:r>
              <a:rPr lang="en-CA" sz="1000" dirty="0" err="1">
                <a:effectLst/>
              </a:rPr>
              <a:t>Bobier</a:t>
            </a:r>
            <a:r>
              <a:rPr lang="en-CA" sz="1000" dirty="0">
                <a:effectLst/>
              </a:rPr>
              <a:t>, W. R., &amp; </a:t>
            </a:r>
            <a:r>
              <a:rPr lang="en-CA" sz="1000" dirty="0" err="1">
                <a:effectLst/>
              </a:rPr>
              <a:t>Lakshminarayanan</a:t>
            </a:r>
            <a:r>
              <a:rPr lang="en-CA" sz="1000" dirty="0">
                <a:effectLst/>
              </a:rPr>
              <a:t>, V. (2014). Comparison of super-resolution algorithms applied to retinal images. </a:t>
            </a:r>
            <a:r>
              <a:rPr lang="en-CA" sz="1000" i="1" dirty="0">
                <a:effectLst/>
              </a:rPr>
              <a:t>Journal of Biomedical Optics</a:t>
            </a:r>
            <a:r>
              <a:rPr lang="en-CA" sz="1000" dirty="0">
                <a:effectLst/>
              </a:rPr>
              <a:t>, </a:t>
            </a:r>
            <a:r>
              <a:rPr lang="en-CA" sz="1000" i="1" dirty="0">
                <a:effectLst/>
              </a:rPr>
              <a:t>19</a:t>
            </a:r>
            <a:r>
              <a:rPr lang="en-CA" sz="1000" dirty="0">
                <a:effectLst/>
              </a:rPr>
              <a:t>(5), 056002. </a:t>
            </a:r>
            <a:r>
              <a:rPr lang="en-CA" sz="1000" dirty="0">
                <a:effectLst/>
                <a:hlinkClick r:id="rId6"/>
              </a:rPr>
              <a:t>https://doi.org/10.1117/1.JBO.19.5.056002</a:t>
            </a:r>
            <a:endParaRPr lang="en-CA" sz="1000" dirty="0">
              <a:effectLst/>
            </a:endParaRPr>
          </a:p>
          <a:p>
            <a:pPr marL="2540" lvl="0" indent="0" algn="l" rtl="0">
              <a:spcBef>
                <a:spcPts val="0"/>
              </a:spcBef>
              <a:spcAft>
                <a:spcPts val="0"/>
              </a:spcAft>
              <a:buSzPts val="1400"/>
              <a:buNone/>
            </a:pPr>
            <a:endParaRPr lang="en-CA" dirty="0"/>
          </a:p>
          <a:p>
            <a:pPr marL="182880" lvl="0" indent="-180340" algn="l" rtl="0">
              <a:spcBef>
                <a:spcPts val="0"/>
              </a:spcBef>
              <a:spcAft>
                <a:spcPts val="0"/>
              </a:spcAft>
              <a:buSzPts val="1400"/>
              <a:buFont typeface="Montserrat"/>
              <a:buChar char="●"/>
            </a:pPr>
            <a:endParaRPr dirty="0"/>
          </a:p>
        </p:txBody>
      </p:sp>
      <p:pic>
        <p:nvPicPr>
          <p:cNvPr id="579" name="Google Shape;579;p41"/>
          <p:cNvPicPr preferRelativeResize="0"/>
          <p:nvPr/>
        </p:nvPicPr>
        <p:blipFill>
          <a:blip r:embed="rId7">
            <a:alphaModFix/>
          </a:blip>
          <a:stretch>
            <a:fillRect/>
          </a:stretch>
        </p:blipFill>
        <p:spPr>
          <a:xfrm rot="-632791">
            <a:off x="5572080" y="253422"/>
            <a:ext cx="1220042" cy="1014381"/>
          </a:xfrm>
          <a:prstGeom prst="rect">
            <a:avLst/>
          </a:prstGeom>
          <a:noFill/>
          <a:ln>
            <a:noFill/>
          </a:ln>
          <a:effectLst>
            <a:outerShdw blurRad="57150" dist="19050" dir="5400000" algn="bl" rotWithShape="0">
              <a:schemeClr val="lt1">
                <a:alpha val="40000"/>
              </a:schemeClr>
            </a:outerShdw>
          </a:effectLst>
        </p:spPr>
      </p:pic>
      <p:cxnSp>
        <p:nvCxnSpPr>
          <p:cNvPr id="580" name="Google Shape;580;p41"/>
          <p:cNvCxnSpPr/>
          <p:nvPr/>
        </p:nvCxnSpPr>
        <p:spPr>
          <a:xfrm>
            <a:off x="1893102" y="1064867"/>
            <a:ext cx="5160900" cy="0"/>
          </a:xfrm>
          <a:prstGeom prst="straightConnector1">
            <a:avLst/>
          </a:prstGeom>
          <a:noFill/>
          <a:ln w="28575" cap="flat" cmpd="sng">
            <a:solidFill>
              <a:schemeClr val="lt1"/>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63" name="Google Shape;1063;p56"/>
          <p:cNvSpPr txBox="1">
            <a:spLocks noGrp="1"/>
          </p:cNvSpPr>
          <p:nvPr>
            <p:ph type="ctrTitle"/>
          </p:nvPr>
        </p:nvSpPr>
        <p:spPr>
          <a:xfrm>
            <a:off x="720000" y="540000"/>
            <a:ext cx="4241400" cy="8466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a:t>THANKS</a:t>
            </a:r>
            <a:endParaRPr/>
          </a:p>
        </p:txBody>
      </p:sp>
      <p:sp>
        <p:nvSpPr>
          <p:cNvPr id="1064" name="Google Shape;1064;p56"/>
          <p:cNvSpPr txBox="1">
            <a:spLocks noGrp="1"/>
          </p:cNvSpPr>
          <p:nvPr>
            <p:ph type="subTitle" idx="1"/>
          </p:nvPr>
        </p:nvSpPr>
        <p:spPr>
          <a:xfrm>
            <a:off x="729873" y="1662692"/>
            <a:ext cx="4241400" cy="1039800"/>
          </a:xfrm>
          <a:prstGeom prst="rect">
            <a:avLst/>
          </a:prstGeom>
        </p:spPr>
        <p:txBody>
          <a:bodyPr spcFirstLastPara="1" wrap="square" lIns="0" tIns="0" rIns="91425" bIns="91425" anchor="t" anchorCtr="0">
            <a:noAutofit/>
          </a:bodyPr>
          <a:lstStyle/>
          <a:p>
            <a:pPr marL="0" lvl="0" indent="0" algn="l" rtl="0">
              <a:spcBef>
                <a:spcPts val="0"/>
              </a:spcBef>
              <a:spcAft>
                <a:spcPts val="0"/>
              </a:spcAft>
              <a:buClr>
                <a:schemeClr val="lt1"/>
              </a:buClr>
              <a:buSzPts val="1100"/>
              <a:buFont typeface="Arial"/>
              <a:buNone/>
            </a:pPr>
            <a:r>
              <a:rPr lang="en" sz="2400" b="1">
                <a:latin typeface="Archivo Narrow"/>
                <a:ea typeface="Archivo Narrow"/>
                <a:cs typeface="Archivo Narrow"/>
                <a:sym typeface="Archivo Narrow"/>
              </a:rPr>
              <a:t>DO YOU HAVE ANY QUESTIONS?</a:t>
            </a:r>
            <a:endParaRPr sz="2400" b="1">
              <a:latin typeface="Archivo Narrow"/>
              <a:ea typeface="Archivo Narrow"/>
              <a:cs typeface="Archivo Narrow"/>
              <a:sym typeface="Archivo Narrow"/>
            </a:endParaRPr>
          </a:p>
          <a:p>
            <a:pPr marL="0" lvl="0" indent="0" algn="l" rtl="0">
              <a:spcBef>
                <a:spcPts val="1000"/>
              </a:spcBef>
              <a:spcAft>
                <a:spcPts val="0"/>
              </a:spcAft>
              <a:buClr>
                <a:schemeClr val="lt1"/>
              </a:buClr>
              <a:buSzPts val="1100"/>
              <a:buFont typeface="Arial"/>
              <a:buNone/>
            </a:pPr>
            <a:endParaRPr lang="en-CA" sz="1400"/>
          </a:p>
        </p:txBody>
      </p:sp>
      <p:cxnSp>
        <p:nvCxnSpPr>
          <p:cNvPr id="1076" name="Google Shape;1076;p56"/>
          <p:cNvCxnSpPr/>
          <p:nvPr/>
        </p:nvCxnSpPr>
        <p:spPr>
          <a:xfrm>
            <a:off x="720000" y="1518325"/>
            <a:ext cx="4187100" cy="0"/>
          </a:xfrm>
          <a:prstGeom prst="straightConnector1">
            <a:avLst/>
          </a:prstGeom>
          <a:noFill/>
          <a:ln w="28575" cap="flat" cmpd="sng">
            <a:solidFill>
              <a:schemeClr val="lt1"/>
            </a:solidFill>
            <a:prstDash val="solid"/>
            <a:round/>
            <a:headEnd type="none" w="med" len="med"/>
            <a:tailEnd type="none" w="med" len="med"/>
          </a:ln>
        </p:spPr>
      </p:cxnSp>
      <p:pic>
        <p:nvPicPr>
          <p:cNvPr id="1079" name="Google Shape;1079;p56"/>
          <p:cNvPicPr preferRelativeResize="0"/>
          <p:nvPr/>
        </p:nvPicPr>
        <p:blipFill>
          <a:blip r:embed="rId3">
            <a:alphaModFix/>
          </a:blip>
          <a:stretch>
            <a:fillRect/>
          </a:stretch>
        </p:blipFill>
        <p:spPr>
          <a:xfrm>
            <a:off x="5620808" y="1913738"/>
            <a:ext cx="1559398" cy="895418"/>
          </a:xfrm>
          <a:prstGeom prst="rect">
            <a:avLst/>
          </a:prstGeom>
          <a:noFill/>
          <a:ln>
            <a:noFill/>
          </a:ln>
          <a:effectLst>
            <a:outerShdw blurRad="57150" dist="19050" dir="5400000" algn="bl" rotWithShape="0">
              <a:schemeClr val="lt1">
                <a:alpha val="40000"/>
              </a:schemeClr>
            </a:outerShdw>
          </a:effectLst>
        </p:spPr>
      </p:pic>
      <p:pic>
        <p:nvPicPr>
          <p:cNvPr id="1081" name="Google Shape;1081;p56"/>
          <p:cNvPicPr preferRelativeResize="0"/>
          <p:nvPr/>
        </p:nvPicPr>
        <p:blipFill>
          <a:blip r:embed="rId4">
            <a:alphaModFix/>
          </a:blip>
          <a:stretch>
            <a:fillRect/>
          </a:stretch>
        </p:blipFill>
        <p:spPr>
          <a:xfrm rot="-4550284">
            <a:off x="6526864" y="2020486"/>
            <a:ext cx="1596898" cy="1102527"/>
          </a:xfrm>
          <a:prstGeom prst="rect">
            <a:avLst/>
          </a:prstGeom>
          <a:noFill/>
          <a:ln>
            <a:noFill/>
          </a:ln>
          <a:effectLst>
            <a:outerShdw blurRad="57150" dist="19050" dir="5400000" algn="bl" rotWithShape="0">
              <a:schemeClr val="lt1">
                <a:alpha val="40000"/>
              </a:schemeClr>
            </a:outerShdw>
          </a:effectLst>
        </p:spPr>
      </p:pic>
      <p:pic>
        <p:nvPicPr>
          <p:cNvPr id="1082" name="Google Shape;1082;p56"/>
          <p:cNvPicPr preferRelativeResize="0"/>
          <p:nvPr/>
        </p:nvPicPr>
        <p:blipFill>
          <a:blip r:embed="rId5">
            <a:alphaModFix/>
          </a:blip>
          <a:stretch>
            <a:fillRect/>
          </a:stretch>
        </p:blipFill>
        <p:spPr>
          <a:xfrm rot="2016509">
            <a:off x="4985364" y="2087025"/>
            <a:ext cx="1867820" cy="1108073"/>
          </a:xfrm>
          <a:prstGeom prst="rect">
            <a:avLst/>
          </a:prstGeom>
          <a:noFill/>
          <a:ln>
            <a:noFill/>
          </a:ln>
          <a:effectLst>
            <a:outerShdw blurRad="57150" dist="19050" dir="5400000" algn="bl" rotWithShape="0">
              <a:schemeClr val="lt1">
                <a:alpha val="40000"/>
              </a:schemeClr>
            </a:outerShdw>
          </a:effectLst>
        </p:spPr>
      </p:pic>
      <p:pic>
        <p:nvPicPr>
          <p:cNvPr id="1083" name="Google Shape;1083;p56"/>
          <p:cNvPicPr preferRelativeResize="0"/>
          <p:nvPr/>
        </p:nvPicPr>
        <p:blipFill>
          <a:blip r:embed="rId6">
            <a:alphaModFix/>
          </a:blip>
          <a:stretch>
            <a:fillRect/>
          </a:stretch>
        </p:blipFill>
        <p:spPr>
          <a:xfrm rot="-1910370">
            <a:off x="5735997" y="1278402"/>
            <a:ext cx="853658" cy="680249"/>
          </a:xfrm>
          <a:prstGeom prst="rect">
            <a:avLst/>
          </a:prstGeom>
          <a:noFill/>
          <a:ln>
            <a:noFill/>
          </a:ln>
          <a:effectLst>
            <a:outerShdw blurRad="57150" dist="19050" dir="5400000" algn="bl" rotWithShape="0">
              <a:schemeClr val="lt1">
                <a:alpha val="40000"/>
              </a:schemeClr>
            </a:outerShdw>
          </a:effectLst>
        </p:spPr>
      </p:pic>
      <p:pic>
        <p:nvPicPr>
          <p:cNvPr id="1084" name="Google Shape;1084;p56"/>
          <p:cNvPicPr preferRelativeResize="0"/>
          <p:nvPr/>
        </p:nvPicPr>
        <p:blipFill rotWithShape="1">
          <a:blip r:embed="rId5">
            <a:alphaModFix/>
          </a:blip>
          <a:srcRect b="17709"/>
          <a:stretch/>
        </p:blipFill>
        <p:spPr>
          <a:xfrm rot="-3291879">
            <a:off x="6067926" y="1438829"/>
            <a:ext cx="1390347" cy="678763"/>
          </a:xfrm>
          <a:prstGeom prst="rect">
            <a:avLst/>
          </a:prstGeom>
          <a:noFill/>
          <a:ln>
            <a:noFill/>
          </a:ln>
          <a:effectLst>
            <a:outerShdw blurRad="57150" dist="19050" dir="5400000" algn="bl" rotWithShape="0">
              <a:schemeClr val="lt1">
                <a:alpha val="40000"/>
              </a:scheme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20000" y="2223175"/>
            <a:ext cx="4573500" cy="9144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OBJECTIVES</a:t>
            </a:r>
            <a:endParaRPr/>
          </a:p>
        </p:txBody>
      </p:sp>
      <p:sp>
        <p:nvSpPr>
          <p:cNvPr id="372" name="Google Shape;372;p33"/>
          <p:cNvSpPr txBox="1">
            <a:spLocks noGrp="1"/>
          </p:cNvSpPr>
          <p:nvPr>
            <p:ph type="title" idx="2"/>
          </p:nvPr>
        </p:nvSpPr>
        <p:spPr>
          <a:xfrm>
            <a:off x="720000" y="809800"/>
            <a:ext cx="1324500" cy="13245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a:t>01</a:t>
            </a:r>
            <a:endParaRPr/>
          </a:p>
        </p:txBody>
      </p:sp>
      <p:pic>
        <p:nvPicPr>
          <p:cNvPr id="373" name="Google Shape;373;p33"/>
          <p:cNvPicPr preferRelativeResize="0"/>
          <p:nvPr/>
        </p:nvPicPr>
        <p:blipFill>
          <a:blip r:embed="rId3">
            <a:alphaModFix/>
          </a:blip>
          <a:stretch>
            <a:fillRect/>
          </a:stretch>
        </p:blipFill>
        <p:spPr>
          <a:xfrm>
            <a:off x="2949447" y="411276"/>
            <a:ext cx="853658" cy="680250"/>
          </a:xfrm>
          <a:prstGeom prst="rect">
            <a:avLst/>
          </a:prstGeom>
          <a:noFill/>
          <a:ln>
            <a:noFill/>
          </a:ln>
          <a:effectLst>
            <a:outerShdw blurRad="57150" dist="19050" dir="5400000" algn="bl" rotWithShape="0">
              <a:schemeClr val="lt1">
                <a:alpha val="40000"/>
              </a:schemeClr>
            </a:outerShdw>
          </a:effectLst>
        </p:spPr>
      </p:pic>
      <p:pic>
        <p:nvPicPr>
          <p:cNvPr id="374" name="Google Shape;374;p33"/>
          <p:cNvPicPr preferRelativeResize="0"/>
          <p:nvPr/>
        </p:nvPicPr>
        <p:blipFill>
          <a:blip r:embed="rId4">
            <a:alphaModFix/>
          </a:blip>
          <a:stretch>
            <a:fillRect/>
          </a:stretch>
        </p:blipFill>
        <p:spPr>
          <a:xfrm>
            <a:off x="4900853" y="1644595"/>
            <a:ext cx="1120584" cy="606245"/>
          </a:xfrm>
          <a:prstGeom prst="rect">
            <a:avLst/>
          </a:prstGeom>
          <a:noFill/>
          <a:ln>
            <a:noFill/>
          </a:ln>
          <a:effectLst>
            <a:outerShdw blurRad="57150" dist="19050" dir="5400000" algn="bl" rotWithShape="0">
              <a:schemeClr val="lt1">
                <a:alpha val="40000"/>
              </a:schemeClr>
            </a:outerShdw>
          </a:effectLst>
        </p:spPr>
      </p:pic>
      <p:pic>
        <p:nvPicPr>
          <p:cNvPr id="375" name="Google Shape;375;p33"/>
          <p:cNvPicPr preferRelativeResize="0"/>
          <p:nvPr/>
        </p:nvPicPr>
        <p:blipFill>
          <a:blip r:embed="rId5">
            <a:alphaModFix/>
          </a:blip>
          <a:stretch>
            <a:fillRect/>
          </a:stretch>
        </p:blipFill>
        <p:spPr>
          <a:xfrm>
            <a:off x="5319464" y="2601505"/>
            <a:ext cx="1288279" cy="829697"/>
          </a:xfrm>
          <a:prstGeom prst="rect">
            <a:avLst/>
          </a:prstGeom>
          <a:noFill/>
          <a:ln>
            <a:noFill/>
          </a:ln>
          <a:effectLst>
            <a:outerShdw blurRad="57150" dist="19050" dir="5400000" algn="bl" rotWithShape="0">
              <a:schemeClr val="lt1">
                <a:alpha val="40000"/>
              </a:schemeClr>
            </a:outerShdw>
          </a:effectLst>
        </p:spPr>
      </p:pic>
      <p:pic>
        <p:nvPicPr>
          <p:cNvPr id="376" name="Google Shape;376;p33"/>
          <p:cNvPicPr preferRelativeResize="0"/>
          <p:nvPr/>
        </p:nvPicPr>
        <p:blipFill>
          <a:blip r:embed="rId6">
            <a:alphaModFix/>
          </a:blip>
          <a:stretch>
            <a:fillRect/>
          </a:stretch>
        </p:blipFill>
        <p:spPr>
          <a:xfrm>
            <a:off x="5124687" y="2114130"/>
            <a:ext cx="1367055" cy="829693"/>
          </a:xfrm>
          <a:prstGeom prst="rect">
            <a:avLst/>
          </a:prstGeom>
          <a:noFill/>
          <a:ln>
            <a:noFill/>
          </a:ln>
          <a:effectLst>
            <a:outerShdw blurRad="57150" dist="19050" dir="5400000" algn="bl" rotWithShape="0">
              <a:schemeClr val="lt1">
                <a:alpha val="40000"/>
              </a:schemeClr>
            </a:outerShdw>
          </a:effectLst>
        </p:spPr>
      </p:pic>
      <p:pic>
        <p:nvPicPr>
          <p:cNvPr id="377" name="Google Shape;377;p33"/>
          <p:cNvPicPr preferRelativeResize="0"/>
          <p:nvPr/>
        </p:nvPicPr>
        <p:blipFill>
          <a:blip r:embed="rId7">
            <a:alphaModFix/>
          </a:blip>
          <a:stretch>
            <a:fillRect/>
          </a:stretch>
        </p:blipFill>
        <p:spPr>
          <a:xfrm>
            <a:off x="5562173" y="1573452"/>
            <a:ext cx="1444941" cy="829694"/>
          </a:xfrm>
          <a:prstGeom prst="rect">
            <a:avLst/>
          </a:prstGeom>
          <a:noFill/>
          <a:ln>
            <a:noFill/>
          </a:ln>
          <a:effectLst>
            <a:outerShdw blurRad="57150" dist="19050" dir="5400000" algn="bl" rotWithShape="0">
              <a:schemeClr val="lt1">
                <a:alpha val="40000"/>
              </a:schemeClr>
            </a:outerShdw>
          </a:effectLst>
        </p:spPr>
      </p:pic>
      <p:pic>
        <p:nvPicPr>
          <p:cNvPr id="378" name="Google Shape;378;p33"/>
          <p:cNvPicPr preferRelativeResize="0"/>
          <p:nvPr/>
        </p:nvPicPr>
        <p:blipFill>
          <a:blip r:embed="rId8">
            <a:alphaModFix/>
          </a:blip>
          <a:stretch>
            <a:fillRect/>
          </a:stretch>
        </p:blipFill>
        <p:spPr>
          <a:xfrm>
            <a:off x="6352832" y="1861995"/>
            <a:ext cx="1475036" cy="813128"/>
          </a:xfrm>
          <a:prstGeom prst="rect">
            <a:avLst/>
          </a:prstGeom>
          <a:noFill/>
          <a:ln>
            <a:noFill/>
          </a:ln>
          <a:effectLst>
            <a:outerShdw blurRad="57150" dist="19050" dir="5400000" algn="bl" rotWithShape="0">
              <a:schemeClr val="lt1">
                <a:alpha val="40000"/>
              </a:schemeClr>
            </a:outerShdw>
          </a:effectLst>
        </p:spPr>
      </p:pic>
      <p:pic>
        <p:nvPicPr>
          <p:cNvPr id="379" name="Google Shape;379;p33"/>
          <p:cNvPicPr preferRelativeResize="0"/>
          <p:nvPr/>
        </p:nvPicPr>
        <p:blipFill>
          <a:blip r:embed="rId9">
            <a:alphaModFix/>
          </a:blip>
          <a:stretch>
            <a:fillRect/>
          </a:stretch>
        </p:blipFill>
        <p:spPr>
          <a:xfrm>
            <a:off x="6458593" y="2637600"/>
            <a:ext cx="1365955" cy="829695"/>
          </a:xfrm>
          <a:prstGeom prst="rect">
            <a:avLst/>
          </a:prstGeom>
          <a:noFill/>
          <a:ln>
            <a:noFill/>
          </a:ln>
          <a:effectLst>
            <a:outerShdw blurRad="57150" dist="19050" dir="5400000" algn="bl" rotWithShape="0">
              <a:schemeClr val="lt1">
                <a:alpha val="40000"/>
              </a:schemeClr>
            </a:outerShdw>
          </a:effectLst>
        </p:spPr>
      </p:pic>
      <p:pic>
        <p:nvPicPr>
          <p:cNvPr id="380" name="Google Shape;380;p33"/>
          <p:cNvPicPr preferRelativeResize="0"/>
          <p:nvPr/>
        </p:nvPicPr>
        <p:blipFill>
          <a:blip r:embed="rId10">
            <a:alphaModFix/>
          </a:blip>
          <a:stretch>
            <a:fillRect/>
          </a:stretch>
        </p:blipFill>
        <p:spPr>
          <a:xfrm rot="-4550281">
            <a:off x="6269971" y="1863059"/>
            <a:ext cx="1929019" cy="1331830"/>
          </a:xfrm>
          <a:prstGeom prst="rect">
            <a:avLst/>
          </a:prstGeom>
          <a:noFill/>
          <a:ln>
            <a:noFill/>
          </a:ln>
          <a:effectLst>
            <a:outerShdw blurRad="57150" dist="19050" dir="5400000" algn="bl" rotWithShape="0">
              <a:schemeClr val="lt1">
                <a:alpha val="40000"/>
              </a:schemeClr>
            </a:outerShdw>
          </a:effectLst>
        </p:spPr>
      </p:pic>
      <p:pic>
        <p:nvPicPr>
          <p:cNvPr id="381" name="Google Shape;381;p33"/>
          <p:cNvPicPr preferRelativeResize="0"/>
          <p:nvPr/>
        </p:nvPicPr>
        <p:blipFill>
          <a:blip r:embed="rId11">
            <a:alphaModFix/>
          </a:blip>
          <a:stretch>
            <a:fillRect/>
          </a:stretch>
        </p:blipFill>
        <p:spPr>
          <a:xfrm>
            <a:off x="5340976" y="465550"/>
            <a:ext cx="1730719" cy="1026742"/>
          </a:xfrm>
          <a:prstGeom prst="rect">
            <a:avLst/>
          </a:prstGeom>
          <a:noFill/>
          <a:ln>
            <a:noFill/>
          </a:ln>
          <a:effectLst>
            <a:outerShdw blurRad="57150" dist="19050" dir="5400000" algn="bl" rotWithShape="0">
              <a:schemeClr val="lt1">
                <a:alpha val="40000"/>
              </a:schemeClr>
            </a:outerShdw>
          </a:effectLst>
        </p:spPr>
      </p:pic>
      <p:pic>
        <p:nvPicPr>
          <p:cNvPr id="382" name="Google Shape;382;p33"/>
          <p:cNvPicPr preferRelativeResize="0"/>
          <p:nvPr/>
        </p:nvPicPr>
        <p:blipFill>
          <a:blip r:embed="rId3">
            <a:alphaModFix/>
          </a:blip>
          <a:stretch>
            <a:fillRect/>
          </a:stretch>
        </p:blipFill>
        <p:spPr>
          <a:xfrm rot="-1910376">
            <a:off x="5506312" y="1322588"/>
            <a:ext cx="790997" cy="630320"/>
          </a:xfrm>
          <a:prstGeom prst="rect">
            <a:avLst/>
          </a:prstGeom>
          <a:noFill/>
          <a:ln>
            <a:noFill/>
          </a:ln>
          <a:effectLst>
            <a:outerShdw blurRad="57150" dist="19050" dir="5400000" algn="bl" rotWithShape="0">
              <a:schemeClr val="lt1">
                <a:alpha val="40000"/>
              </a:schemeClr>
            </a:outerShdw>
          </a:effectLst>
        </p:spPr>
      </p:pic>
      <p:pic>
        <p:nvPicPr>
          <p:cNvPr id="383" name="Google Shape;383;p33"/>
          <p:cNvPicPr preferRelativeResize="0"/>
          <p:nvPr/>
        </p:nvPicPr>
        <p:blipFill>
          <a:blip r:embed="rId11">
            <a:alphaModFix/>
          </a:blip>
          <a:stretch>
            <a:fillRect/>
          </a:stretch>
        </p:blipFill>
        <p:spPr>
          <a:xfrm rot="-3291888">
            <a:off x="5814616" y="1255602"/>
            <a:ext cx="1288301" cy="764282"/>
          </a:xfrm>
          <a:prstGeom prst="rect">
            <a:avLst/>
          </a:prstGeom>
          <a:noFill/>
          <a:ln>
            <a:noFill/>
          </a:ln>
          <a:effectLst>
            <a:outerShdw blurRad="57150" dist="19050" dir="5400000" algn="bl" rotWithShape="0">
              <a:schemeClr val="lt1">
                <a:alpha val="40000"/>
              </a:schemeClr>
            </a:outerShdw>
          </a:effectLst>
        </p:spPr>
      </p:pic>
      <p:pic>
        <p:nvPicPr>
          <p:cNvPr id="384" name="Google Shape;384;p33"/>
          <p:cNvPicPr preferRelativeResize="0"/>
          <p:nvPr/>
        </p:nvPicPr>
        <p:blipFill>
          <a:blip r:embed="rId3">
            <a:alphaModFix/>
          </a:blip>
          <a:stretch>
            <a:fillRect/>
          </a:stretch>
        </p:blipFill>
        <p:spPr>
          <a:xfrm rot="9104698">
            <a:off x="7086768" y="1031126"/>
            <a:ext cx="790998" cy="630321"/>
          </a:xfrm>
          <a:prstGeom prst="rect">
            <a:avLst/>
          </a:prstGeom>
          <a:noFill/>
          <a:ln>
            <a:noFill/>
          </a:ln>
          <a:effectLst>
            <a:outerShdw blurRad="57150" dist="19050" dir="5400000" algn="bl" rotWithShape="0">
              <a:schemeClr val="lt1">
                <a:alpha val="40000"/>
              </a:schemeClr>
            </a:outerShdw>
          </a:effectLst>
        </p:spPr>
      </p:pic>
      <p:pic>
        <p:nvPicPr>
          <p:cNvPr id="385" name="Google Shape;385;p33"/>
          <p:cNvPicPr preferRelativeResize="0"/>
          <p:nvPr/>
        </p:nvPicPr>
        <p:blipFill>
          <a:blip r:embed="rId3">
            <a:alphaModFix/>
          </a:blip>
          <a:stretch>
            <a:fillRect/>
          </a:stretch>
        </p:blipFill>
        <p:spPr>
          <a:xfrm rot="-8685403">
            <a:off x="5472639" y="2374889"/>
            <a:ext cx="952176" cy="758769"/>
          </a:xfrm>
          <a:prstGeom prst="rect">
            <a:avLst/>
          </a:prstGeom>
          <a:noFill/>
          <a:ln>
            <a:noFill/>
          </a:ln>
          <a:effectLst>
            <a:outerShdw blurRad="57150" dist="19050" dir="5400000" algn="bl" rotWithShape="0">
              <a:schemeClr val="lt1">
                <a:alpha val="40000"/>
              </a:schemeClr>
            </a:outerShdw>
          </a:effectLst>
        </p:spPr>
      </p:pic>
      <p:sp>
        <p:nvSpPr>
          <p:cNvPr id="388" name="Google Shape;388;p33"/>
          <p:cNvSpPr txBox="1">
            <a:spLocks noGrp="1"/>
          </p:cNvSpPr>
          <p:nvPr>
            <p:ph type="subTitle" idx="5"/>
          </p:nvPr>
        </p:nvSpPr>
        <p:spPr>
          <a:xfrm>
            <a:off x="720000" y="4273100"/>
            <a:ext cx="1384800" cy="3258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a:t>BREAKTHROUGH</a:t>
            </a:r>
            <a:endParaRPr/>
          </a:p>
        </p:txBody>
      </p:sp>
      <p:cxnSp>
        <p:nvCxnSpPr>
          <p:cNvPr id="389" name="Google Shape;389;p33"/>
          <p:cNvCxnSpPr/>
          <p:nvPr/>
        </p:nvCxnSpPr>
        <p:spPr>
          <a:xfrm>
            <a:off x="720000" y="4273100"/>
            <a:ext cx="1384800" cy="0"/>
          </a:xfrm>
          <a:prstGeom prst="straightConnector1">
            <a:avLst/>
          </a:prstGeom>
          <a:noFill/>
          <a:ln w="28575" cap="flat" cmpd="sng">
            <a:solidFill>
              <a:schemeClr val="lt1"/>
            </a:solidFill>
            <a:prstDash val="solid"/>
            <a:round/>
            <a:headEnd type="none" w="med" len="med"/>
            <a:tailEnd type="none" w="med" len="med"/>
          </a:ln>
        </p:spPr>
      </p:cxnSp>
      <p:sp>
        <p:nvSpPr>
          <p:cNvPr id="371" name="Google Shape;371;p33"/>
          <p:cNvSpPr txBox="1">
            <a:spLocks noGrp="1"/>
          </p:cNvSpPr>
          <p:nvPr>
            <p:ph type="subTitle" idx="1"/>
          </p:nvPr>
        </p:nvSpPr>
        <p:spPr>
          <a:xfrm>
            <a:off x="719999" y="3300112"/>
            <a:ext cx="7104549" cy="8705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Demonstration/Explaination of how Super Resolution Fluorescence localization Microscopy useful for imaging living and fixed cells.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4"/>
          <p:cNvSpPr txBox="1">
            <a:spLocks noGrp="1"/>
          </p:cNvSpPr>
          <p:nvPr>
            <p:ph type="title"/>
          </p:nvPr>
        </p:nvSpPr>
        <p:spPr>
          <a:xfrm>
            <a:off x="2646025" y="375231"/>
            <a:ext cx="3852000" cy="77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Important terms</a:t>
            </a:r>
            <a:endParaRPr dirty="0"/>
          </a:p>
        </p:txBody>
      </p:sp>
      <p:sp>
        <p:nvSpPr>
          <p:cNvPr id="395" name="Google Shape;395;p34"/>
          <p:cNvSpPr txBox="1">
            <a:spLocks noGrp="1"/>
          </p:cNvSpPr>
          <p:nvPr>
            <p:ph type="subTitle" idx="1"/>
          </p:nvPr>
        </p:nvSpPr>
        <p:spPr>
          <a:xfrm>
            <a:off x="910691" y="1528788"/>
            <a:ext cx="6667746" cy="1861716"/>
          </a:xfrm>
          <a:prstGeom prst="rect">
            <a:avLst/>
          </a:prstGeom>
        </p:spPr>
        <p:txBody>
          <a:bodyPr spcFirstLastPara="1" wrap="square" lIns="91425" tIns="0" rIns="0" bIns="91425" anchor="t" anchorCtr="0">
            <a:noAutofit/>
          </a:bodyPr>
          <a:lstStyle/>
          <a:p>
            <a:pPr marL="0" lvl="0" indent="0" algn="l" rtl="0">
              <a:spcBef>
                <a:spcPts val="0"/>
              </a:spcBef>
              <a:spcAft>
                <a:spcPts val="0"/>
              </a:spcAft>
              <a:buNone/>
            </a:pPr>
            <a:r>
              <a:rPr lang="en-US" b="1" dirty="0"/>
              <a:t>Localization</a:t>
            </a:r>
            <a:r>
              <a:rPr lang="en-US" dirty="0"/>
              <a:t>: The two- or three-dimensional positional</a:t>
            </a:r>
          </a:p>
          <a:p>
            <a:pPr marL="0" lvl="0" indent="0" algn="l" rtl="0">
              <a:spcBef>
                <a:spcPts val="0"/>
              </a:spcBef>
              <a:spcAft>
                <a:spcPts val="0"/>
              </a:spcAft>
              <a:buNone/>
            </a:pPr>
            <a:r>
              <a:rPr lang="en-US" dirty="0"/>
              <a:t>determination of a point source.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Resolution</a:t>
            </a:r>
            <a:r>
              <a:rPr lang="en-US" dirty="0"/>
              <a:t>: The smallest distinguishable distance between</a:t>
            </a:r>
          </a:p>
          <a:p>
            <a:pPr marL="0" lvl="0" indent="0" algn="l" rtl="0">
              <a:spcBef>
                <a:spcPts val="0"/>
              </a:spcBef>
              <a:spcAft>
                <a:spcPts val="0"/>
              </a:spcAft>
              <a:buNone/>
            </a:pPr>
            <a:r>
              <a:rPr lang="en-US" dirty="0"/>
              <a:t>Two points.</a:t>
            </a:r>
            <a:endParaRPr dirty="0"/>
          </a:p>
        </p:txBody>
      </p:sp>
      <p:cxnSp>
        <p:nvCxnSpPr>
          <p:cNvPr id="397" name="Google Shape;397;p34"/>
          <p:cNvCxnSpPr/>
          <p:nvPr/>
        </p:nvCxnSpPr>
        <p:spPr>
          <a:xfrm>
            <a:off x="2529689" y="990620"/>
            <a:ext cx="3748200" cy="0"/>
          </a:xfrm>
          <a:prstGeom prst="straightConnector1">
            <a:avLst/>
          </a:prstGeom>
          <a:noFill/>
          <a:ln w="28575" cap="flat" cmpd="sng">
            <a:solidFill>
              <a:schemeClr val="lt1"/>
            </a:solidFill>
            <a:prstDash val="solid"/>
            <a:round/>
            <a:headEnd type="none" w="med" len="med"/>
            <a:tailEnd type="none" w="med" len="med"/>
          </a:ln>
        </p:spPr>
      </p:cxnSp>
      <p:pic>
        <p:nvPicPr>
          <p:cNvPr id="398" name="Google Shape;398;p34"/>
          <p:cNvPicPr preferRelativeResize="0"/>
          <p:nvPr/>
        </p:nvPicPr>
        <p:blipFill>
          <a:blip r:embed="rId3">
            <a:alphaModFix/>
          </a:blip>
          <a:stretch>
            <a:fillRect/>
          </a:stretch>
        </p:blipFill>
        <p:spPr>
          <a:xfrm rot="1757888">
            <a:off x="2889944" y="3382627"/>
            <a:ext cx="1119914" cy="680251"/>
          </a:xfrm>
          <a:prstGeom prst="rect">
            <a:avLst/>
          </a:prstGeom>
          <a:noFill/>
          <a:ln>
            <a:noFill/>
          </a:ln>
          <a:effectLst>
            <a:outerShdw blurRad="57150" dist="19050" dir="5400000" algn="bl" rotWithShape="0">
              <a:schemeClr val="lt1">
                <a:alpha val="40000"/>
              </a:schemeClr>
            </a:outerShdw>
          </a:effectLst>
        </p:spPr>
      </p:pic>
      <p:pic>
        <p:nvPicPr>
          <p:cNvPr id="399" name="Google Shape;399;p34"/>
          <p:cNvPicPr preferRelativeResize="0"/>
          <p:nvPr/>
        </p:nvPicPr>
        <p:blipFill rotWithShape="1">
          <a:blip r:embed="rId4">
            <a:alphaModFix/>
          </a:blip>
          <a:srcRect l="12975" b="7484"/>
          <a:stretch/>
        </p:blipFill>
        <p:spPr>
          <a:xfrm rot="-4550270">
            <a:off x="3115813" y="3738843"/>
            <a:ext cx="1390997" cy="1020966"/>
          </a:xfrm>
          <a:prstGeom prst="rect">
            <a:avLst/>
          </a:prstGeom>
          <a:noFill/>
          <a:ln>
            <a:noFill/>
          </a:ln>
          <a:effectLst>
            <a:outerShdw blurRad="57150" dist="19050" dir="5400000" algn="bl" rotWithShape="0">
              <a:schemeClr val="lt1">
                <a:alpha val="40000"/>
              </a:schemeClr>
            </a:outerShdw>
          </a:effectLst>
        </p:spPr>
      </p:pic>
      <p:pic>
        <p:nvPicPr>
          <p:cNvPr id="400" name="Google Shape;400;p34"/>
          <p:cNvPicPr preferRelativeResize="0"/>
          <p:nvPr/>
        </p:nvPicPr>
        <p:blipFill rotWithShape="1">
          <a:blip r:embed="rId4">
            <a:alphaModFix/>
          </a:blip>
          <a:srcRect l="12975" b="7484"/>
          <a:stretch/>
        </p:blipFill>
        <p:spPr>
          <a:xfrm rot="-10265492">
            <a:off x="1515970" y="522878"/>
            <a:ext cx="964710" cy="708097"/>
          </a:xfrm>
          <a:prstGeom prst="rect">
            <a:avLst/>
          </a:prstGeom>
          <a:noFill/>
          <a:ln>
            <a:noFill/>
          </a:ln>
          <a:effectLst>
            <a:outerShdw blurRad="57150" dist="19050" dir="5400000" algn="bl" rotWithShape="0">
              <a:schemeClr val="lt1">
                <a:alpha val="40000"/>
              </a:schemeClr>
            </a:outerShdw>
          </a:effectLst>
        </p:spPr>
      </p:pic>
    </p:spTree>
    <p:extLst>
      <p:ext uri="{BB962C8B-B14F-4D97-AF65-F5344CB8AC3E}">
        <p14:creationId xmlns:p14="http://schemas.microsoft.com/office/powerpoint/2010/main" val="2556120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Google Shape;395;p34"/>
          <p:cNvSpPr txBox="1">
            <a:spLocks noGrp="1"/>
          </p:cNvSpPr>
          <p:nvPr>
            <p:ph type="subTitle" idx="1"/>
          </p:nvPr>
        </p:nvSpPr>
        <p:spPr>
          <a:xfrm>
            <a:off x="138081" y="1968824"/>
            <a:ext cx="6893048" cy="2072538"/>
          </a:xfrm>
          <a:prstGeom prst="rect">
            <a:avLst/>
          </a:prstGeom>
        </p:spPr>
        <p:txBody>
          <a:bodyPr spcFirstLastPara="1" wrap="square" lIns="91425" tIns="0" rIns="0" bIns="91425" anchor="t" anchorCtr="0">
            <a:noAutofit/>
          </a:bodyPr>
          <a:lstStyle/>
          <a:p>
            <a:pPr marL="0" lvl="0" indent="0" algn="l" rtl="0">
              <a:spcBef>
                <a:spcPts val="0"/>
              </a:spcBef>
              <a:spcAft>
                <a:spcPts val="0"/>
              </a:spcAft>
              <a:buNone/>
            </a:pPr>
            <a:r>
              <a:rPr lang="en-CA" dirty="0"/>
              <a:t>Far field fluorescence by itself can only have resolutions </a:t>
            </a:r>
          </a:p>
          <a:p>
            <a:pPr marL="0" lvl="0" indent="0" algn="l" rtl="0">
              <a:spcBef>
                <a:spcPts val="0"/>
              </a:spcBef>
              <a:spcAft>
                <a:spcPts val="0"/>
              </a:spcAft>
              <a:buNone/>
            </a:pPr>
            <a:r>
              <a:rPr lang="en-CA" dirty="0"/>
              <a:t>of about 200 nm and 600 nm lateral and axial </a:t>
            </a:r>
          </a:p>
          <a:p>
            <a:pPr marL="0" lvl="0" indent="0" algn="l" rtl="0">
              <a:spcBef>
                <a:spcPts val="0"/>
              </a:spcBef>
              <a:spcAft>
                <a:spcPts val="0"/>
              </a:spcAft>
              <a:buNone/>
            </a:pPr>
            <a:r>
              <a:rPr lang="en-CA" dirty="0"/>
              <a:t>resolution respectively. </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Meaning it is diffraction limited.</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By combining it by Localization microscopy resolution after processing can be improved upon and overcome the limit.</a:t>
            </a:r>
            <a:endParaRPr dirty="0"/>
          </a:p>
        </p:txBody>
      </p:sp>
      <p:sp>
        <p:nvSpPr>
          <p:cNvPr id="394" name="Google Shape;394;p34"/>
          <p:cNvSpPr txBox="1">
            <a:spLocks noGrp="1"/>
          </p:cNvSpPr>
          <p:nvPr>
            <p:ph type="title"/>
          </p:nvPr>
        </p:nvSpPr>
        <p:spPr>
          <a:xfrm>
            <a:off x="702314" y="1009052"/>
            <a:ext cx="3852000" cy="77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INTRODUCTION</a:t>
            </a:r>
            <a:endParaRPr dirty="0"/>
          </a:p>
        </p:txBody>
      </p:sp>
      <p:cxnSp>
        <p:nvCxnSpPr>
          <p:cNvPr id="397" name="Google Shape;397;p34"/>
          <p:cNvCxnSpPr/>
          <p:nvPr/>
        </p:nvCxnSpPr>
        <p:spPr>
          <a:xfrm>
            <a:off x="561968" y="1676476"/>
            <a:ext cx="3748200" cy="0"/>
          </a:xfrm>
          <a:prstGeom prst="straightConnector1">
            <a:avLst/>
          </a:prstGeom>
          <a:noFill/>
          <a:ln w="28575" cap="flat" cmpd="sng">
            <a:solidFill>
              <a:schemeClr val="lt1"/>
            </a:solidFill>
            <a:prstDash val="solid"/>
            <a:round/>
            <a:headEnd type="none" w="med" len="med"/>
            <a:tailEnd type="none" w="med" len="med"/>
          </a:ln>
        </p:spPr>
      </p:cxnSp>
      <p:pic>
        <p:nvPicPr>
          <p:cNvPr id="398" name="Google Shape;398;p34"/>
          <p:cNvPicPr preferRelativeResize="0"/>
          <p:nvPr/>
        </p:nvPicPr>
        <p:blipFill>
          <a:blip r:embed="rId3">
            <a:alphaModFix/>
          </a:blip>
          <a:stretch>
            <a:fillRect/>
          </a:stretch>
        </p:blipFill>
        <p:spPr>
          <a:xfrm rot="1757888">
            <a:off x="2723130" y="4063268"/>
            <a:ext cx="1119914" cy="680251"/>
          </a:xfrm>
          <a:prstGeom prst="rect">
            <a:avLst/>
          </a:prstGeom>
          <a:noFill/>
          <a:ln>
            <a:noFill/>
          </a:ln>
          <a:effectLst>
            <a:outerShdw blurRad="57150" dist="19050" dir="5400000" algn="bl" rotWithShape="0">
              <a:schemeClr val="lt1">
                <a:alpha val="40000"/>
              </a:schemeClr>
            </a:outerShdw>
          </a:effectLst>
        </p:spPr>
      </p:pic>
      <p:pic>
        <p:nvPicPr>
          <p:cNvPr id="399" name="Google Shape;399;p34"/>
          <p:cNvPicPr preferRelativeResize="0"/>
          <p:nvPr/>
        </p:nvPicPr>
        <p:blipFill rotWithShape="1">
          <a:blip r:embed="rId4">
            <a:alphaModFix/>
          </a:blip>
          <a:srcRect l="12975" b="7484"/>
          <a:stretch/>
        </p:blipFill>
        <p:spPr>
          <a:xfrm rot="-4550270">
            <a:off x="4504226" y="2196154"/>
            <a:ext cx="1390997" cy="1020966"/>
          </a:xfrm>
          <a:prstGeom prst="rect">
            <a:avLst/>
          </a:prstGeom>
          <a:noFill/>
          <a:ln>
            <a:noFill/>
          </a:ln>
          <a:effectLst>
            <a:outerShdw blurRad="57150" dist="19050" dir="5400000" algn="bl" rotWithShape="0">
              <a:schemeClr val="lt1">
                <a:alpha val="40000"/>
              </a:schemeClr>
            </a:outerShdw>
          </a:effectLst>
        </p:spPr>
      </p:pic>
      <p:pic>
        <p:nvPicPr>
          <p:cNvPr id="400" name="Google Shape;400;p34"/>
          <p:cNvPicPr preferRelativeResize="0"/>
          <p:nvPr/>
        </p:nvPicPr>
        <p:blipFill rotWithShape="1">
          <a:blip r:embed="rId4">
            <a:alphaModFix/>
          </a:blip>
          <a:srcRect l="12975" b="7484"/>
          <a:stretch/>
        </p:blipFill>
        <p:spPr>
          <a:xfrm rot="-10265492">
            <a:off x="1515970" y="522878"/>
            <a:ext cx="964710" cy="708097"/>
          </a:xfrm>
          <a:prstGeom prst="rect">
            <a:avLst/>
          </a:prstGeom>
          <a:noFill/>
          <a:ln>
            <a:noFill/>
          </a:ln>
          <a:effectLst>
            <a:outerShdw blurRad="57150" dist="19050" dir="5400000" algn="bl" rotWithShape="0">
              <a:schemeClr val="lt1">
                <a:alpha val="40000"/>
              </a:schemeClr>
            </a:outerShdw>
          </a:effectLst>
        </p:spPr>
      </p:pic>
      <p:pic>
        <p:nvPicPr>
          <p:cNvPr id="3" name="Picture 2">
            <a:extLst>
              <a:ext uri="{FF2B5EF4-FFF2-40B4-BE49-F238E27FC236}">
                <a16:creationId xmlns:a16="http://schemas.microsoft.com/office/drawing/2014/main" id="{F5CAB07F-FC23-CCE2-148B-ED178E6F86C4}"/>
              </a:ext>
            </a:extLst>
          </p:cNvPr>
          <p:cNvPicPr>
            <a:picLocks noChangeAspect="1"/>
          </p:cNvPicPr>
          <p:nvPr/>
        </p:nvPicPr>
        <p:blipFill>
          <a:blip r:embed="rId5"/>
          <a:stretch>
            <a:fillRect/>
          </a:stretch>
        </p:blipFill>
        <p:spPr>
          <a:xfrm>
            <a:off x="5921443" y="199451"/>
            <a:ext cx="2699465" cy="2906821"/>
          </a:xfrm>
          <a:prstGeom prst="rect">
            <a:avLst/>
          </a:prstGeom>
        </p:spPr>
      </p:pic>
      <p:sp>
        <p:nvSpPr>
          <p:cNvPr id="4" name="TextBox 3">
            <a:extLst>
              <a:ext uri="{FF2B5EF4-FFF2-40B4-BE49-F238E27FC236}">
                <a16:creationId xmlns:a16="http://schemas.microsoft.com/office/drawing/2014/main" id="{92CA563A-B584-419D-C274-ED01D84F878C}"/>
              </a:ext>
            </a:extLst>
          </p:cNvPr>
          <p:cNvSpPr txBox="1"/>
          <p:nvPr/>
        </p:nvSpPr>
        <p:spPr>
          <a:xfrm>
            <a:off x="5995164" y="3075009"/>
            <a:ext cx="2536943" cy="430887"/>
          </a:xfrm>
          <a:prstGeom prst="rect">
            <a:avLst/>
          </a:prstGeom>
          <a:noFill/>
        </p:spPr>
        <p:txBody>
          <a:bodyPr wrap="square" rtlCol="0">
            <a:spAutoFit/>
          </a:bodyPr>
          <a:lstStyle/>
          <a:p>
            <a:r>
              <a:rPr lang="en-CA" sz="1100" dirty="0">
                <a:solidFill>
                  <a:schemeClr val="bg1"/>
                </a:solidFill>
              </a:rPr>
              <a:t>Figure 1. Axial and Lateral resolution.</a:t>
            </a:r>
          </a:p>
          <a:p>
            <a:r>
              <a:rPr lang="en-CA" sz="1100" dirty="0">
                <a:solidFill>
                  <a:schemeClr val="bg1"/>
                </a:solidFill>
              </a:rPr>
              <a:t>(Thapa </a:t>
            </a:r>
            <a:r>
              <a:rPr lang="en-CA" sz="1100" i="1" dirty="0">
                <a:solidFill>
                  <a:schemeClr val="bg1"/>
                </a:solidFill>
              </a:rPr>
              <a:t>et al.,</a:t>
            </a:r>
            <a:r>
              <a:rPr lang="en-CA" sz="1100" dirty="0">
                <a:solidFill>
                  <a:schemeClr val="bg1"/>
                </a:solidFill>
              </a:rPr>
              <a:t> 2014)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5"/>
          <p:cNvSpPr txBox="1">
            <a:spLocks noGrp="1"/>
          </p:cNvSpPr>
          <p:nvPr>
            <p:ph type="title"/>
          </p:nvPr>
        </p:nvSpPr>
        <p:spPr>
          <a:xfrm>
            <a:off x="651248" y="776599"/>
            <a:ext cx="7704000" cy="5457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000" dirty="0"/>
              <a:t>Types of Super Resolution localization techniques</a:t>
            </a:r>
            <a:endParaRPr sz="2000" dirty="0"/>
          </a:p>
        </p:txBody>
      </p:sp>
      <p:sp>
        <p:nvSpPr>
          <p:cNvPr id="409" name="Google Shape;409;p35"/>
          <p:cNvSpPr txBox="1">
            <a:spLocks noGrp="1"/>
          </p:cNvSpPr>
          <p:nvPr>
            <p:ph type="body" idx="1"/>
          </p:nvPr>
        </p:nvSpPr>
        <p:spPr>
          <a:xfrm>
            <a:off x="1753172" y="1322298"/>
            <a:ext cx="5749063" cy="28990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73D40"/>
              </a:buClr>
              <a:buSzPts val="600"/>
              <a:buFont typeface="Arial"/>
              <a:buNone/>
            </a:pPr>
            <a:r>
              <a:rPr lang="en-US" sz="1500" dirty="0"/>
              <a:t>Stochastic optical reconstruction microscopy (STORM</a:t>
            </a:r>
            <a:r>
              <a:rPr lang="en-US" dirty="0"/>
              <a:t>)</a:t>
            </a:r>
          </a:p>
          <a:p>
            <a:pPr marL="285750" lvl="0" indent="-285750" algn="l" rtl="0">
              <a:spcBef>
                <a:spcPts val="0"/>
              </a:spcBef>
              <a:spcAft>
                <a:spcPts val="0"/>
              </a:spcAft>
              <a:buClr>
                <a:srgbClr val="273D40"/>
              </a:buClr>
              <a:buSzPts val="600"/>
              <a:buFontTx/>
              <a:buChar char="-"/>
            </a:pPr>
            <a:r>
              <a:rPr lang="en-US" b="0" i="0" dirty="0">
                <a:solidFill>
                  <a:srgbClr val="D1D5DB"/>
                </a:solidFill>
                <a:effectLst/>
                <a:latin typeface="Söhne"/>
              </a:rPr>
              <a:t>uses fluorescent probes to localize individual molecules with nanometer precision, allowing for high-resolution imaging beyond the diffraction limit. (Rust </a:t>
            </a:r>
            <a:r>
              <a:rPr lang="en-US" b="0" i="1" dirty="0">
                <a:solidFill>
                  <a:srgbClr val="D1D5DB"/>
                </a:solidFill>
                <a:effectLst/>
                <a:latin typeface="Söhne"/>
              </a:rPr>
              <a:t>et al., </a:t>
            </a:r>
            <a:r>
              <a:rPr lang="en-US" b="0" dirty="0">
                <a:solidFill>
                  <a:srgbClr val="D1D5DB"/>
                </a:solidFill>
                <a:effectLst/>
                <a:latin typeface="Söhne"/>
              </a:rPr>
              <a:t>2006)</a:t>
            </a:r>
          </a:p>
          <a:p>
            <a:pPr marL="0" lvl="0" indent="0" algn="l" rtl="0">
              <a:spcBef>
                <a:spcPts val="0"/>
              </a:spcBef>
              <a:spcAft>
                <a:spcPts val="0"/>
              </a:spcAft>
              <a:buClr>
                <a:srgbClr val="273D40"/>
              </a:buClr>
              <a:buSzPts val="600"/>
              <a:buNone/>
            </a:pPr>
            <a:r>
              <a:rPr lang="en-CA" sz="1500" dirty="0"/>
              <a:t>Photoactivatable localization microscopy (PALM)</a:t>
            </a:r>
            <a:endParaRPr lang="en-US" sz="1500" dirty="0">
              <a:solidFill>
                <a:srgbClr val="D1D5DB"/>
              </a:solidFill>
              <a:latin typeface="Söhne"/>
            </a:endParaRPr>
          </a:p>
          <a:p>
            <a:pPr marL="285750" lvl="0" indent="-285750" algn="l" rtl="0">
              <a:spcBef>
                <a:spcPts val="0"/>
              </a:spcBef>
              <a:spcAft>
                <a:spcPts val="0"/>
              </a:spcAft>
              <a:buClr>
                <a:srgbClr val="273D40"/>
              </a:buClr>
              <a:buSzPts val="600"/>
              <a:buFontTx/>
              <a:buChar char="-"/>
            </a:pPr>
            <a:r>
              <a:rPr lang="en-US" b="0" i="0" dirty="0">
                <a:solidFill>
                  <a:srgbClr val="D1D5DB"/>
                </a:solidFill>
                <a:effectLst/>
                <a:latin typeface="Söhne"/>
              </a:rPr>
              <a:t>uses photoactivatable fluorescent proteins to spatially separate individual molecules and obtain high-resolution images of biological structures. </a:t>
            </a:r>
            <a:r>
              <a:rPr lang="en-US" b="0" i="0">
                <a:solidFill>
                  <a:srgbClr val="D1D5DB"/>
                </a:solidFill>
                <a:effectLst/>
                <a:latin typeface="Söhne"/>
              </a:rPr>
              <a:t>(Betzig </a:t>
            </a:r>
            <a:r>
              <a:rPr lang="en-US" b="0" i="1">
                <a:solidFill>
                  <a:srgbClr val="D1D5DB"/>
                </a:solidFill>
                <a:effectLst/>
                <a:latin typeface="Söhne"/>
              </a:rPr>
              <a:t>et al., </a:t>
            </a:r>
            <a:r>
              <a:rPr lang="en-US" b="0" i="0">
                <a:solidFill>
                  <a:srgbClr val="D1D5DB"/>
                </a:solidFill>
                <a:effectLst/>
                <a:latin typeface="Söhne"/>
              </a:rPr>
              <a:t>2006)</a:t>
            </a:r>
            <a:endParaRPr lang="en-US" b="0" i="0" dirty="0">
              <a:solidFill>
                <a:srgbClr val="D1D5DB"/>
              </a:solidFill>
              <a:effectLst/>
              <a:latin typeface="Söhne"/>
            </a:endParaRPr>
          </a:p>
          <a:p>
            <a:pPr marL="0" lvl="0" indent="0" algn="l" rtl="0">
              <a:spcBef>
                <a:spcPts val="0"/>
              </a:spcBef>
              <a:spcAft>
                <a:spcPts val="0"/>
              </a:spcAft>
              <a:buClr>
                <a:srgbClr val="273D40"/>
              </a:buClr>
              <a:buSzPts val="600"/>
              <a:buNone/>
            </a:pPr>
            <a:r>
              <a:rPr lang="en-CA" sz="1500" b="0" i="0" dirty="0">
                <a:solidFill>
                  <a:srgbClr val="D1D5DB"/>
                </a:solidFill>
                <a:effectLst/>
                <a:latin typeface="Söhne"/>
              </a:rPr>
              <a:t>Fluorescence Photoactivation Localization Microscopy (FPALM)</a:t>
            </a:r>
            <a:endParaRPr lang="en-US" sz="1500" b="0" dirty="0">
              <a:solidFill>
                <a:srgbClr val="D1D5DB"/>
              </a:solidFill>
              <a:effectLst/>
              <a:latin typeface="Söhne"/>
            </a:endParaRPr>
          </a:p>
          <a:p>
            <a:pPr marL="285750" lvl="0" indent="-285750" algn="l" rtl="0">
              <a:spcBef>
                <a:spcPts val="0"/>
              </a:spcBef>
              <a:spcAft>
                <a:spcPts val="0"/>
              </a:spcAft>
              <a:buClr>
                <a:srgbClr val="273D40"/>
              </a:buClr>
              <a:buSzPts val="600"/>
              <a:buFontTx/>
              <a:buChar char="-"/>
            </a:pPr>
            <a:r>
              <a:rPr lang="en-US" sz="1600" b="0" i="0">
                <a:solidFill>
                  <a:srgbClr val="D1D5DB"/>
                </a:solidFill>
                <a:effectLst/>
                <a:latin typeface="Söhne"/>
              </a:rPr>
              <a:t>uses photoactivatable fluorescent molecules to </a:t>
            </a:r>
            <a:r>
              <a:rPr lang="en-US" sz="1600" b="1" i="0">
                <a:solidFill>
                  <a:srgbClr val="D1D5DB"/>
                </a:solidFill>
                <a:effectLst/>
                <a:latin typeface="Söhne"/>
              </a:rPr>
              <a:t>track</a:t>
            </a:r>
            <a:r>
              <a:rPr lang="en-US" sz="1600" b="0" i="0">
                <a:solidFill>
                  <a:srgbClr val="D1D5DB"/>
                </a:solidFill>
                <a:effectLst/>
                <a:latin typeface="Söhne"/>
              </a:rPr>
              <a:t> and localize individual molecules, enabling high-resolution imaging of biological structures in live cells. </a:t>
            </a:r>
            <a:r>
              <a:rPr lang="en-US" b="0" i="0">
                <a:solidFill>
                  <a:srgbClr val="D1D5DB"/>
                </a:solidFill>
                <a:effectLst/>
                <a:latin typeface="Söhne"/>
              </a:rPr>
              <a:t>(Hess et al., 2006).</a:t>
            </a:r>
          </a:p>
          <a:p>
            <a:pPr marL="285750" lvl="0" indent="-285750" algn="l" rtl="0">
              <a:spcBef>
                <a:spcPts val="0"/>
              </a:spcBef>
              <a:spcAft>
                <a:spcPts val="0"/>
              </a:spcAft>
              <a:buClr>
                <a:srgbClr val="273D40"/>
              </a:buClr>
              <a:buSzPts val="600"/>
              <a:buFontTx/>
              <a:buChar char="-"/>
            </a:pPr>
            <a:endParaRPr lang="en-US" dirty="0">
              <a:solidFill>
                <a:srgbClr val="D1D5DB"/>
              </a:solidFill>
              <a:latin typeface="Söhne"/>
            </a:endParaRPr>
          </a:p>
          <a:p>
            <a:pPr marL="0" lvl="0" indent="0" algn="l" rtl="0">
              <a:spcBef>
                <a:spcPts val="0"/>
              </a:spcBef>
              <a:spcAft>
                <a:spcPts val="0"/>
              </a:spcAft>
              <a:buClr>
                <a:srgbClr val="273D40"/>
              </a:buClr>
              <a:buSzPts val="600"/>
              <a:buNone/>
            </a:pPr>
            <a:endParaRPr dirty="0"/>
          </a:p>
        </p:txBody>
      </p:sp>
      <p:cxnSp>
        <p:nvCxnSpPr>
          <p:cNvPr id="411" name="Google Shape;411;p35"/>
          <p:cNvCxnSpPr/>
          <p:nvPr/>
        </p:nvCxnSpPr>
        <p:spPr>
          <a:xfrm>
            <a:off x="1540950" y="1107894"/>
            <a:ext cx="6062100" cy="0"/>
          </a:xfrm>
          <a:prstGeom prst="straightConnector1">
            <a:avLst/>
          </a:prstGeom>
          <a:noFill/>
          <a:ln w="28575" cap="flat" cmpd="sng">
            <a:solidFill>
              <a:schemeClr val="lt1"/>
            </a:solidFill>
            <a:prstDash val="solid"/>
            <a:round/>
            <a:headEnd type="none" w="med" len="med"/>
            <a:tailEnd type="none" w="med" len="med"/>
          </a:ln>
        </p:spPr>
      </p:cxnSp>
      <p:pic>
        <p:nvPicPr>
          <p:cNvPr id="412" name="Google Shape;412;p35"/>
          <p:cNvPicPr preferRelativeResize="0"/>
          <p:nvPr/>
        </p:nvPicPr>
        <p:blipFill>
          <a:blip r:embed="rId3">
            <a:alphaModFix/>
          </a:blip>
          <a:stretch>
            <a:fillRect/>
          </a:stretch>
        </p:blipFill>
        <p:spPr>
          <a:xfrm rot="-1910370">
            <a:off x="653247" y="4047152"/>
            <a:ext cx="853658" cy="680249"/>
          </a:xfrm>
          <a:prstGeom prst="rect">
            <a:avLst/>
          </a:prstGeom>
          <a:noFill/>
          <a:ln>
            <a:noFill/>
          </a:ln>
          <a:effectLst>
            <a:outerShdw blurRad="57150" dist="19050" dir="5400000" algn="bl" rotWithShape="0">
              <a:schemeClr val="lt1">
                <a:alpha val="40000"/>
              </a:scheme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Google Shape;395;p34"/>
          <p:cNvSpPr txBox="1">
            <a:spLocks noGrp="1"/>
          </p:cNvSpPr>
          <p:nvPr>
            <p:ph type="subTitle" idx="1"/>
          </p:nvPr>
        </p:nvSpPr>
        <p:spPr>
          <a:xfrm>
            <a:off x="266148" y="1866406"/>
            <a:ext cx="5854010" cy="2072538"/>
          </a:xfrm>
          <a:prstGeom prst="rect">
            <a:avLst/>
          </a:prstGeom>
        </p:spPr>
        <p:txBody>
          <a:bodyPr spcFirstLastPara="1" wrap="square" lIns="91425" tIns="0" rIns="0" bIns="91425" anchor="t" anchorCtr="0">
            <a:noAutofit/>
          </a:bodyPr>
          <a:lstStyle/>
          <a:p>
            <a:pPr marL="0" lvl="0" indent="0" algn="l" rtl="0">
              <a:spcBef>
                <a:spcPts val="0"/>
              </a:spcBef>
              <a:spcAft>
                <a:spcPts val="0"/>
              </a:spcAft>
              <a:buNone/>
            </a:pPr>
            <a:r>
              <a:rPr lang="en-CA" dirty="0"/>
              <a:t>There are two sets </a:t>
            </a:r>
            <a:r>
              <a:rPr lang="en-CA"/>
              <a:t>of </a:t>
            </a:r>
            <a:r>
              <a:rPr lang="en-CA" dirty="0"/>
              <a:t>lasers</a:t>
            </a:r>
            <a:endParaRPr lang="en-CA"/>
          </a:p>
          <a:p>
            <a:pPr marL="0" lvl="0" indent="0" algn="l" rtl="0">
              <a:spcBef>
                <a:spcPts val="0"/>
              </a:spcBef>
              <a:spcAft>
                <a:spcPts val="0"/>
              </a:spcAft>
              <a:buNone/>
            </a:pPr>
            <a:endParaRPr lang="en-CA"/>
          </a:p>
          <a:p>
            <a:pPr marL="285750" lvl="0" indent="-285750" algn="l" rtl="0">
              <a:spcBef>
                <a:spcPts val="0"/>
              </a:spcBef>
              <a:spcAft>
                <a:spcPts val="0"/>
              </a:spcAft>
              <a:buFontTx/>
              <a:buChar char="-"/>
            </a:pPr>
            <a:r>
              <a:rPr lang="en-CA" dirty="0"/>
              <a:t>Activation laser </a:t>
            </a:r>
          </a:p>
          <a:p>
            <a:pPr marL="285750" lvl="0" indent="-285750" algn="l" rtl="0">
              <a:spcBef>
                <a:spcPts val="0"/>
              </a:spcBef>
              <a:spcAft>
                <a:spcPts val="0"/>
              </a:spcAft>
              <a:buFontTx/>
              <a:buChar char="-"/>
            </a:pPr>
            <a:endParaRPr lang="en-CA" dirty="0"/>
          </a:p>
          <a:p>
            <a:pPr marL="285750" lvl="0" indent="-285750" algn="l" rtl="0">
              <a:spcBef>
                <a:spcPts val="0"/>
              </a:spcBef>
              <a:spcAft>
                <a:spcPts val="0"/>
              </a:spcAft>
              <a:buFontTx/>
              <a:buChar char="-"/>
            </a:pPr>
            <a:r>
              <a:rPr lang="en-CA" dirty="0"/>
              <a:t>Readout laser</a:t>
            </a:r>
          </a:p>
          <a:p>
            <a:pPr marL="285750" lvl="0" indent="-285750" algn="l" rtl="0">
              <a:spcBef>
                <a:spcPts val="0"/>
              </a:spcBef>
              <a:spcAft>
                <a:spcPts val="0"/>
              </a:spcAft>
              <a:buFontTx/>
              <a:buChar char="-"/>
            </a:pPr>
            <a:endParaRPr lang="en-CA" dirty="0"/>
          </a:p>
          <a:p>
            <a:pPr marL="0" lvl="0" indent="0" algn="l" rtl="0">
              <a:spcBef>
                <a:spcPts val="0"/>
              </a:spcBef>
              <a:spcAft>
                <a:spcPts val="0"/>
              </a:spcAft>
            </a:pPr>
            <a:r>
              <a:rPr lang="en-CA" dirty="0"/>
              <a:t>Then images are analyzed </a:t>
            </a:r>
            <a:r>
              <a:rPr lang="en-CA"/>
              <a:t>and </a:t>
            </a:r>
            <a:r>
              <a:rPr lang="en-CA" dirty="0"/>
              <a:t>localized to give a more precise resolution</a:t>
            </a:r>
            <a:r>
              <a:rPr lang="en-CA"/>
              <a:t>.</a:t>
            </a:r>
            <a:r>
              <a:rPr lang="en-CA" dirty="0"/>
              <a:t> </a:t>
            </a:r>
            <a:endParaRPr lang="en-CA"/>
          </a:p>
        </p:txBody>
      </p:sp>
      <p:sp>
        <p:nvSpPr>
          <p:cNvPr id="394" name="Google Shape;394;p34"/>
          <p:cNvSpPr txBox="1">
            <a:spLocks noGrp="1"/>
          </p:cNvSpPr>
          <p:nvPr>
            <p:ph type="title"/>
          </p:nvPr>
        </p:nvSpPr>
        <p:spPr>
          <a:xfrm>
            <a:off x="702314" y="1009052"/>
            <a:ext cx="3852000" cy="77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Concept</a:t>
            </a:r>
            <a:endParaRPr/>
          </a:p>
        </p:txBody>
      </p:sp>
      <p:cxnSp>
        <p:nvCxnSpPr>
          <p:cNvPr id="397" name="Google Shape;397;p34"/>
          <p:cNvCxnSpPr/>
          <p:nvPr/>
        </p:nvCxnSpPr>
        <p:spPr>
          <a:xfrm>
            <a:off x="561968" y="1676476"/>
            <a:ext cx="3748200" cy="0"/>
          </a:xfrm>
          <a:prstGeom prst="straightConnector1">
            <a:avLst/>
          </a:prstGeom>
          <a:noFill/>
          <a:ln w="28575" cap="flat" cmpd="sng">
            <a:solidFill>
              <a:schemeClr val="lt1"/>
            </a:solidFill>
            <a:prstDash val="solid"/>
            <a:round/>
            <a:headEnd type="none" w="med" len="med"/>
            <a:tailEnd type="none" w="med" len="med"/>
          </a:ln>
        </p:spPr>
      </p:cxnSp>
      <p:pic>
        <p:nvPicPr>
          <p:cNvPr id="398" name="Google Shape;398;p34"/>
          <p:cNvPicPr preferRelativeResize="0"/>
          <p:nvPr/>
        </p:nvPicPr>
        <p:blipFill>
          <a:blip r:embed="rId3">
            <a:alphaModFix/>
          </a:blip>
          <a:stretch>
            <a:fillRect/>
          </a:stretch>
        </p:blipFill>
        <p:spPr>
          <a:xfrm rot="1757888">
            <a:off x="2723130" y="4063268"/>
            <a:ext cx="1119914" cy="680251"/>
          </a:xfrm>
          <a:prstGeom prst="rect">
            <a:avLst/>
          </a:prstGeom>
          <a:noFill/>
          <a:ln>
            <a:noFill/>
          </a:ln>
          <a:effectLst>
            <a:outerShdw blurRad="57150" dist="19050" dir="5400000" algn="bl" rotWithShape="0">
              <a:schemeClr val="lt1">
                <a:alpha val="40000"/>
              </a:schemeClr>
            </a:outerShdw>
          </a:effectLst>
        </p:spPr>
      </p:pic>
      <p:pic>
        <p:nvPicPr>
          <p:cNvPr id="399" name="Google Shape;399;p34"/>
          <p:cNvPicPr preferRelativeResize="0"/>
          <p:nvPr/>
        </p:nvPicPr>
        <p:blipFill rotWithShape="1">
          <a:blip r:embed="rId4">
            <a:alphaModFix/>
          </a:blip>
          <a:srcRect l="12975" b="7484"/>
          <a:stretch/>
        </p:blipFill>
        <p:spPr>
          <a:xfrm rot="-4550270">
            <a:off x="4504226" y="2196154"/>
            <a:ext cx="1390997" cy="1020966"/>
          </a:xfrm>
          <a:prstGeom prst="rect">
            <a:avLst/>
          </a:prstGeom>
          <a:noFill/>
          <a:ln>
            <a:noFill/>
          </a:ln>
          <a:effectLst>
            <a:outerShdw blurRad="57150" dist="19050" dir="5400000" algn="bl" rotWithShape="0">
              <a:schemeClr val="lt1">
                <a:alpha val="40000"/>
              </a:schemeClr>
            </a:outerShdw>
          </a:effectLst>
        </p:spPr>
      </p:pic>
      <p:pic>
        <p:nvPicPr>
          <p:cNvPr id="400" name="Google Shape;400;p34"/>
          <p:cNvPicPr preferRelativeResize="0"/>
          <p:nvPr/>
        </p:nvPicPr>
        <p:blipFill rotWithShape="1">
          <a:blip r:embed="rId4">
            <a:alphaModFix/>
          </a:blip>
          <a:srcRect l="12975" b="7484"/>
          <a:stretch/>
        </p:blipFill>
        <p:spPr>
          <a:xfrm rot="-10265492">
            <a:off x="1515970" y="522878"/>
            <a:ext cx="964710" cy="708097"/>
          </a:xfrm>
          <a:prstGeom prst="rect">
            <a:avLst/>
          </a:prstGeom>
          <a:noFill/>
          <a:ln>
            <a:noFill/>
          </a:ln>
          <a:effectLst>
            <a:outerShdw blurRad="57150" dist="19050" dir="5400000" algn="bl" rotWithShape="0">
              <a:schemeClr val="lt1">
                <a:alpha val="40000"/>
              </a:schemeClr>
            </a:outerShdw>
          </a:effectLst>
        </p:spPr>
      </p:pic>
      <p:pic>
        <p:nvPicPr>
          <p:cNvPr id="5" name="Picture 4">
            <a:extLst>
              <a:ext uri="{FF2B5EF4-FFF2-40B4-BE49-F238E27FC236}">
                <a16:creationId xmlns:a16="http://schemas.microsoft.com/office/drawing/2014/main" id="{2D615925-9493-22C9-058F-4E51EC9223FA}"/>
              </a:ext>
            </a:extLst>
          </p:cNvPr>
          <p:cNvPicPr>
            <a:picLocks noChangeAspect="1"/>
          </p:cNvPicPr>
          <p:nvPr/>
        </p:nvPicPr>
        <p:blipFill>
          <a:blip r:embed="rId5"/>
          <a:stretch>
            <a:fillRect/>
          </a:stretch>
        </p:blipFill>
        <p:spPr>
          <a:xfrm>
            <a:off x="6209202" y="255607"/>
            <a:ext cx="2751521" cy="3764973"/>
          </a:xfrm>
          <a:prstGeom prst="rect">
            <a:avLst/>
          </a:prstGeom>
        </p:spPr>
      </p:pic>
      <p:sp>
        <p:nvSpPr>
          <p:cNvPr id="6" name="TextBox 5">
            <a:extLst>
              <a:ext uri="{FF2B5EF4-FFF2-40B4-BE49-F238E27FC236}">
                <a16:creationId xmlns:a16="http://schemas.microsoft.com/office/drawing/2014/main" id="{C63FE575-827B-3B65-F832-04B9EA0D326B}"/>
              </a:ext>
            </a:extLst>
          </p:cNvPr>
          <p:cNvSpPr txBox="1"/>
          <p:nvPr/>
        </p:nvSpPr>
        <p:spPr>
          <a:xfrm>
            <a:off x="6290745" y="4020580"/>
            <a:ext cx="2588434" cy="230832"/>
          </a:xfrm>
          <a:prstGeom prst="rect">
            <a:avLst/>
          </a:prstGeom>
          <a:noFill/>
        </p:spPr>
        <p:txBody>
          <a:bodyPr wrap="square" rtlCol="0">
            <a:spAutoFit/>
          </a:bodyPr>
          <a:lstStyle/>
          <a:p>
            <a:r>
              <a:rPr lang="en-CA" sz="900" dirty="0">
                <a:solidFill>
                  <a:schemeClr val="bg1"/>
                </a:solidFill>
              </a:rPr>
              <a:t>Figure 2. Processing of image through FPALM</a:t>
            </a:r>
          </a:p>
        </p:txBody>
      </p:sp>
    </p:spTree>
    <p:extLst>
      <p:ext uri="{BB962C8B-B14F-4D97-AF65-F5344CB8AC3E}">
        <p14:creationId xmlns:p14="http://schemas.microsoft.com/office/powerpoint/2010/main" val="909088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8"/>
          <p:cNvSpPr txBox="1">
            <a:spLocks noGrp="1"/>
          </p:cNvSpPr>
          <p:nvPr>
            <p:ph type="title"/>
          </p:nvPr>
        </p:nvSpPr>
        <p:spPr>
          <a:xfrm>
            <a:off x="720000" y="290616"/>
            <a:ext cx="7704000" cy="4317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a:t>METHODS</a:t>
            </a:r>
            <a:endParaRPr/>
          </a:p>
        </p:txBody>
      </p:sp>
      <p:cxnSp>
        <p:nvCxnSpPr>
          <p:cNvPr id="510" name="Google Shape;510;p38"/>
          <p:cNvCxnSpPr/>
          <p:nvPr/>
        </p:nvCxnSpPr>
        <p:spPr>
          <a:xfrm>
            <a:off x="2941923" y="789240"/>
            <a:ext cx="3093900" cy="0"/>
          </a:xfrm>
          <a:prstGeom prst="straightConnector1">
            <a:avLst/>
          </a:prstGeom>
          <a:noFill/>
          <a:ln w="28575" cap="flat" cmpd="sng">
            <a:solidFill>
              <a:schemeClr val="lt1"/>
            </a:solidFill>
            <a:prstDash val="solid"/>
            <a:round/>
            <a:headEnd type="none" w="med" len="med"/>
            <a:tailEnd type="none" w="med" len="med"/>
          </a:ln>
        </p:spPr>
      </p:cxnSp>
      <p:pic>
        <p:nvPicPr>
          <p:cNvPr id="5" name="Picture 4">
            <a:extLst>
              <a:ext uri="{FF2B5EF4-FFF2-40B4-BE49-F238E27FC236}">
                <a16:creationId xmlns:a16="http://schemas.microsoft.com/office/drawing/2014/main" id="{55A7051B-D7A2-FD46-FDF3-70EA552E6C89}"/>
              </a:ext>
            </a:extLst>
          </p:cNvPr>
          <p:cNvPicPr>
            <a:picLocks noChangeAspect="1"/>
          </p:cNvPicPr>
          <p:nvPr/>
        </p:nvPicPr>
        <p:blipFill>
          <a:blip r:embed="rId3"/>
          <a:stretch>
            <a:fillRect/>
          </a:stretch>
        </p:blipFill>
        <p:spPr>
          <a:xfrm>
            <a:off x="2246889" y="856165"/>
            <a:ext cx="4650222" cy="3318128"/>
          </a:xfrm>
          <a:prstGeom prst="rect">
            <a:avLst/>
          </a:prstGeom>
        </p:spPr>
      </p:pic>
      <p:sp>
        <p:nvSpPr>
          <p:cNvPr id="6" name="TextBox 5">
            <a:extLst>
              <a:ext uri="{FF2B5EF4-FFF2-40B4-BE49-F238E27FC236}">
                <a16:creationId xmlns:a16="http://schemas.microsoft.com/office/drawing/2014/main" id="{979109A3-86C6-129D-6302-FBCE11F102CC}"/>
              </a:ext>
            </a:extLst>
          </p:cNvPr>
          <p:cNvSpPr txBox="1"/>
          <p:nvPr/>
        </p:nvSpPr>
        <p:spPr>
          <a:xfrm>
            <a:off x="2246889" y="4253345"/>
            <a:ext cx="4650222" cy="276999"/>
          </a:xfrm>
          <a:prstGeom prst="rect">
            <a:avLst/>
          </a:prstGeom>
          <a:noFill/>
        </p:spPr>
        <p:txBody>
          <a:bodyPr wrap="square" rtlCol="0">
            <a:spAutoFit/>
          </a:bodyPr>
          <a:lstStyle/>
          <a:p>
            <a:r>
              <a:rPr lang="en-CA" sz="1200" dirty="0">
                <a:solidFill>
                  <a:schemeClr val="bg1"/>
                </a:solidFill>
              </a:rPr>
              <a:t>Figure 3. FPALM setup and applications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8"/>
          <p:cNvSpPr txBox="1">
            <a:spLocks noGrp="1"/>
          </p:cNvSpPr>
          <p:nvPr>
            <p:ph type="title"/>
          </p:nvPr>
        </p:nvSpPr>
        <p:spPr>
          <a:xfrm>
            <a:off x="720000" y="290616"/>
            <a:ext cx="7704000" cy="4317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METHODS</a:t>
            </a:r>
            <a:endParaRPr dirty="0"/>
          </a:p>
        </p:txBody>
      </p:sp>
      <p:cxnSp>
        <p:nvCxnSpPr>
          <p:cNvPr id="510" name="Google Shape;510;p38"/>
          <p:cNvCxnSpPr/>
          <p:nvPr/>
        </p:nvCxnSpPr>
        <p:spPr>
          <a:xfrm>
            <a:off x="2941923" y="789240"/>
            <a:ext cx="3093900" cy="0"/>
          </a:xfrm>
          <a:prstGeom prst="straightConnector1">
            <a:avLst/>
          </a:prstGeom>
          <a:noFill/>
          <a:ln w="28575" cap="flat" cmpd="sng">
            <a:solidFill>
              <a:schemeClr val="lt1"/>
            </a:solidFill>
            <a:prstDash val="solid"/>
            <a:round/>
            <a:headEnd type="none" w="med" len="med"/>
            <a:tailEnd type="none" w="med" len="med"/>
          </a:ln>
        </p:spPr>
      </p:cxnSp>
      <p:sp>
        <p:nvSpPr>
          <p:cNvPr id="6" name="TextBox 5">
            <a:extLst>
              <a:ext uri="{FF2B5EF4-FFF2-40B4-BE49-F238E27FC236}">
                <a16:creationId xmlns:a16="http://schemas.microsoft.com/office/drawing/2014/main" id="{979109A3-86C6-129D-6302-FBCE11F102CC}"/>
              </a:ext>
            </a:extLst>
          </p:cNvPr>
          <p:cNvSpPr txBox="1"/>
          <p:nvPr/>
        </p:nvSpPr>
        <p:spPr>
          <a:xfrm>
            <a:off x="1037165" y="4033193"/>
            <a:ext cx="4650222" cy="276999"/>
          </a:xfrm>
          <a:prstGeom prst="rect">
            <a:avLst/>
          </a:prstGeom>
          <a:noFill/>
        </p:spPr>
        <p:txBody>
          <a:bodyPr wrap="square" rtlCol="0">
            <a:spAutoFit/>
          </a:bodyPr>
          <a:lstStyle/>
          <a:p>
            <a:r>
              <a:rPr lang="en-CA" sz="1200" dirty="0">
                <a:solidFill>
                  <a:schemeClr val="bg1"/>
                </a:solidFill>
              </a:rPr>
              <a:t>Figure 4. Shifted paths of light</a:t>
            </a:r>
          </a:p>
        </p:txBody>
      </p:sp>
      <p:pic>
        <p:nvPicPr>
          <p:cNvPr id="3" name="Picture 2">
            <a:extLst>
              <a:ext uri="{FF2B5EF4-FFF2-40B4-BE49-F238E27FC236}">
                <a16:creationId xmlns:a16="http://schemas.microsoft.com/office/drawing/2014/main" id="{8D6B21BD-0FCA-3CDF-B95A-5EF04373037B}"/>
              </a:ext>
            </a:extLst>
          </p:cNvPr>
          <p:cNvPicPr>
            <a:picLocks noChangeAspect="1"/>
          </p:cNvPicPr>
          <p:nvPr/>
        </p:nvPicPr>
        <p:blipFill>
          <a:blip r:embed="rId3"/>
          <a:stretch>
            <a:fillRect/>
          </a:stretch>
        </p:blipFill>
        <p:spPr>
          <a:xfrm>
            <a:off x="1241861" y="944445"/>
            <a:ext cx="2010056" cy="3019846"/>
          </a:xfrm>
          <a:prstGeom prst="rect">
            <a:avLst/>
          </a:prstGeom>
        </p:spPr>
      </p:pic>
      <p:sp>
        <p:nvSpPr>
          <p:cNvPr id="7" name="TextBox 6">
            <a:extLst>
              <a:ext uri="{FF2B5EF4-FFF2-40B4-BE49-F238E27FC236}">
                <a16:creationId xmlns:a16="http://schemas.microsoft.com/office/drawing/2014/main" id="{071108CD-FEB4-5A43-CF5B-035A1D191391}"/>
              </a:ext>
            </a:extLst>
          </p:cNvPr>
          <p:cNvSpPr txBox="1"/>
          <p:nvPr/>
        </p:nvSpPr>
        <p:spPr>
          <a:xfrm>
            <a:off x="3452648" y="1040524"/>
            <a:ext cx="4650222" cy="2893100"/>
          </a:xfrm>
          <a:prstGeom prst="rect">
            <a:avLst/>
          </a:prstGeom>
          <a:noFill/>
        </p:spPr>
        <p:txBody>
          <a:bodyPr wrap="square" rtlCol="0">
            <a:spAutoFit/>
          </a:bodyPr>
          <a:lstStyle/>
          <a:p>
            <a:r>
              <a:rPr lang="en-CA" dirty="0">
                <a:solidFill>
                  <a:schemeClr val="bg1"/>
                </a:solidFill>
              </a:rPr>
              <a:t>(1) Widefield</a:t>
            </a:r>
          </a:p>
          <a:p>
            <a:pPr marL="285750" indent="-285750">
              <a:buFontTx/>
              <a:buChar char="-"/>
            </a:pPr>
            <a:r>
              <a:rPr lang="en-CA" dirty="0">
                <a:solidFill>
                  <a:schemeClr val="bg1"/>
                </a:solidFill>
              </a:rPr>
              <a:t>Laser goes through the sample exciting </a:t>
            </a:r>
            <a:r>
              <a:rPr lang="en-CA">
                <a:solidFill>
                  <a:schemeClr val="bg1"/>
                </a:solidFill>
              </a:rPr>
              <a:t>throughout</a:t>
            </a:r>
            <a:r>
              <a:rPr lang="en-CA" dirty="0">
                <a:solidFill>
                  <a:schemeClr val="bg1"/>
                </a:solidFill>
              </a:rPr>
              <a:t> it</a:t>
            </a:r>
          </a:p>
          <a:p>
            <a:endParaRPr lang="en-CA" dirty="0">
              <a:solidFill>
                <a:schemeClr val="bg1"/>
              </a:solidFill>
            </a:endParaRPr>
          </a:p>
          <a:p>
            <a:endParaRPr lang="en-CA" dirty="0">
              <a:solidFill>
                <a:schemeClr val="bg1"/>
              </a:solidFill>
            </a:endParaRPr>
          </a:p>
          <a:p>
            <a:endParaRPr lang="en-CA" dirty="0">
              <a:solidFill>
                <a:schemeClr val="bg1"/>
              </a:solidFill>
            </a:endParaRPr>
          </a:p>
          <a:p>
            <a:r>
              <a:rPr lang="en-CA" dirty="0">
                <a:solidFill>
                  <a:schemeClr val="bg1"/>
                </a:solidFill>
              </a:rPr>
              <a:t>(2) Inclined</a:t>
            </a:r>
          </a:p>
          <a:p>
            <a:pPr marL="285750" indent="-285750">
              <a:buFontTx/>
              <a:buChar char="-"/>
            </a:pPr>
            <a:r>
              <a:rPr lang="en-CA" dirty="0">
                <a:solidFill>
                  <a:schemeClr val="bg1"/>
                </a:solidFill>
              </a:rPr>
              <a:t>Demonstrates that when dichroic mirror 2 is shifted it can bend the path of light</a:t>
            </a:r>
          </a:p>
          <a:p>
            <a:pPr marL="285750" indent="-285750">
              <a:buFontTx/>
              <a:buChar char="-"/>
            </a:pPr>
            <a:endParaRPr lang="en-CA" dirty="0">
              <a:solidFill>
                <a:schemeClr val="bg1"/>
              </a:solidFill>
            </a:endParaRPr>
          </a:p>
          <a:p>
            <a:r>
              <a:rPr lang="en-CA" dirty="0">
                <a:solidFill>
                  <a:schemeClr val="bg1"/>
                </a:solidFill>
              </a:rPr>
              <a:t>(3) TIRF mode</a:t>
            </a:r>
          </a:p>
          <a:p>
            <a:r>
              <a:rPr lang="en-CA" dirty="0">
                <a:solidFill>
                  <a:schemeClr val="bg1"/>
                </a:solidFill>
              </a:rPr>
              <a:t>- When the dichroic mirror is bent enough it goes into TIRF mode. This allows for the study of the surface of the sample. </a:t>
            </a:r>
          </a:p>
        </p:txBody>
      </p:sp>
    </p:spTree>
    <p:extLst>
      <p:ext uri="{BB962C8B-B14F-4D97-AF65-F5344CB8AC3E}">
        <p14:creationId xmlns:p14="http://schemas.microsoft.com/office/powerpoint/2010/main" val="1958926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8"/>
          <p:cNvSpPr txBox="1">
            <a:spLocks noGrp="1"/>
          </p:cNvSpPr>
          <p:nvPr>
            <p:ph type="title"/>
          </p:nvPr>
        </p:nvSpPr>
        <p:spPr>
          <a:xfrm>
            <a:off x="720000" y="290616"/>
            <a:ext cx="7704000" cy="4317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METHODS</a:t>
            </a:r>
            <a:endParaRPr dirty="0"/>
          </a:p>
        </p:txBody>
      </p:sp>
      <p:cxnSp>
        <p:nvCxnSpPr>
          <p:cNvPr id="510" name="Google Shape;510;p38"/>
          <p:cNvCxnSpPr/>
          <p:nvPr/>
        </p:nvCxnSpPr>
        <p:spPr>
          <a:xfrm>
            <a:off x="2941923" y="789240"/>
            <a:ext cx="3093900" cy="0"/>
          </a:xfrm>
          <a:prstGeom prst="straightConnector1">
            <a:avLst/>
          </a:prstGeom>
          <a:noFill/>
          <a:ln w="28575" cap="flat" cmpd="sng">
            <a:solidFill>
              <a:schemeClr val="lt1"/>
            </a:solidFill>
            <a:prstDash val="solid"/>
            <a:round/>
            <a:headEnd type="none" w="med" len="med"/>
            <a:tailEnd type="none" w="med" len="med"/>
          </a:ln>
        </p:spPr>
      </p:cxnSp>
      <p:sp>
        <p:nvSpPr>
          <p:cNvPr id="6" name="TextBox 5">
            <a:extLst>
              <a:ext uri="{FF2B5EF4-FFF2-40B4-BE49-F238E27FC236}">
                <a16:creationId xmlns:a16="http://schemas.microsoft.com/office/drawing/2014/main" id="{979109A3-86C6-129D-6302-FBCE11F102CC}"/>
              </a:ext>
            </a:extLst>
          </p:cNvPr>
          <p:cNvSpPr txBox="1"/>
          <p:nvPr/>
        </p:nvSpPr>
        <p:spPr>
          <a:xfrm>
            <a:off x="2013992" y="3382637"/>
            <a:ext cx="5240248" cy="276999"/>
          </a:xfrm>
          <a:prstGeom prst="rect">
            <a:avLst/>
          </a:prstGeom>
          <a:noFill/>
        </p:spPr>
        <p:txBody>
          <a:bodyPr wrap="square" rtlCol="0">
            <a:spAutoFit/>
          </a:bodyPr>
          <a:lstStyle/>
          <a:p>
            <a:r>
              <a:rPr lang="en-CA" sz="1200" dirty="0">
                <a:solidFill>
                  <a:schemeClr val="bg1"/>
                </a:solidFill>
              </a:rPr>
              <a:t>Figure 5. 2-D localization methods Multi-color and Single-color setup</a:t>
            </a:r>
          </a:p>
        </p:txBody>
      </p:sp>
      <p:sp>
        <p:nvSpPr>
          <p:cNvPr id="7" name="TextBox 6">
            <a:extLst>
              <a:ext uri="{FF2B5EF4-FFF2-40B4-BE49-F238E27FC236}">
                <a16:creationId xmlns:a16="http://schemas.microsoft.com/office/drawing/2014/main" id="{071108CD-FEB4-5A43-CF5B-035A1D191391}"/>
              </a:ext>
            </a:extLst>
          </p:cNvPr>
          <p:cNvSpPr txBox="1"/>
          <p:nvPr/>
        </p:nvSpPr>
        <p:spPr>
          <a:xfrm>
            <a:off x="2013992" y="3659636"/>
            <a:ext cx="2474881" cy="1384995"/>
          </a:xfrm>
          <a:prstGeom prst="rect">
            <a:avLst/>
          </a:prstGeom>
          <a:noFill/>
        </p:spPr>
        <p:txBody>
          <a:bodyPr wrap="square" rtlCol="0">
            <a:spAutoFit/>
          </a:bodyPr>
          <a:lstStyle/>
          <a:p>
            <a:r>
              <a:rPr lang="en-CA" b="1" dirty="0">
                <a:solidFill>
                  <a:schemeClr val="bg1"/>
                </a:solidFill>
              </a:rPr>
              <a:t>Multi-color</a:t>
            </a:r>
          </a:p>
          <a:p>
            <a:r>
              <a:rPr lang="en-CA" dirty="0">
                <a:solidFill>
                  <a:schemeClr val="bg1"/>
                </a:solidFill>
              </a:rPr>
              <a:t>-Done with multiple fluorescent molecules</a:t>
            </a:r>
          </a:p>
          <a:p>
            <a:r>
              <a:rPr lang="en-CA" dirty="0">
                <a:solidFill>
                  <a:schemeClr val="bg1"/>
                </a:solidFill>
              </a:rPr>
              <a:t>- Utilizes multiple mirrors for each fluorescent</a:t>
            </a:r>
          </a:p>
          <a:p>
            <a:pPr marL="285750" indent="-285750">
              <a:buFontTx/>
              <a:buChar char="-"/>
            </a:pPr>
            <a:endParaRPr lang="en-CA" dirty="0">
              <a:solidFill>
                <a:schemeClr val="bg1"/>
              </a:solidFill>
            </a:endParaRPr>
          </a:p>
        </p:txBody>
      </p:sp>
      <p:pic>
        <p:nvPicPr>
          <p:cNvPr id="4" name="Picture 3">
            <a:extLst>
              <a:ext uri="{FF2B5EF4-FFF2-40B4-BE49-F238E27FC236}">
                <a16:creationId xmlns:a16="http://schemas.microsoft.com/office/drawing/2014/main" id="{00C6214D-38FA-9E34-FD68-FA1DB40478E1}"/>
              </a:ext>
            </a:extLst>
          </p:cNvPr>
          <p:cNvPicPr>
            <a:picLocks noChangeAspect="1"/>
          </p:cNvPicPr>
          <p:nvPr/>
        </p:nvPicPr>
        <p:blipFill>
          <a:blip r:embed="rId3"/>
          <a:stretch>
            <a:fillRect/>
          </a:stretch>
        </p:blipFill>
        <p:spPr>
          <a:xfrm>
            <a:off x="2013992" y="856165"/>
            <a:ext cx="4958634" cy="2531123"/>
          </a:xfrm>
          <a:prstGeom prst="rect">
            <a:avLst/>
          </a:prstGeom>
        </p:spPr>
      </p:pic>
      <p:sp>
        <p:nvSpPr>
          <p:cNvPr id="5" name="TextBox 4">
            <a:extLst>
              <a:ext uri="{FF2B5EF4-FFF2-40B4-BE49-F238E27FC236}">
                <a16:creationId xmlns:a16="http://schemas.microsoft.com/office/drawing/2014/main" id="{C262E9AD-FA82-3CFC-E1B7-7DC76EF106F8}"/>
              </a:ext>
            </a:extLst>
          </p:cNvPr>
          <p:cNvSpPr txBox="1"/>
          <p:nvPr/>
        </p:nvSpPr>
        <p:spPr>
          <a:xfrm>
            <a:off x="4497745" y="3594837"/>
            <a:ext cx="2474881" cy="954107"/>
          </a:xfrm>
          <a:prstGeom prst="rect">
            <a:avLst/>
          </a:prstGeom>
          <a:noFill/>
        </p:spPr>
        <p:txBody>
          <a:bodyPr wrap="square" rtlCol="0">
            <a:spAutoFit/>
          </a:bodyPr>
          <a:lstStyle/>
          <a:p>
            <a:r>
              <a:rPr lang="en-CA" b="1" dirty="0">
                <a:solidFill>
                  <a:schemeClr val="bg1"/>
                </a:solidFill>
              </a:rPr>
              <a:t>Single-color</a:t>
            </a:r>
          </a:p>
          <a:p>
            <a:r>
              <a:rPr lang="en-CA" dirty="0">
                <a:solidFill>
                  <a:schemeClr val="bg1"/>
                </a:solidFill>
              </a:rPr>
              <a:t>-Done with one fluorescent molecule</a:t>
            </a:r>
          </a:p>
          <a:p>
            <a:pPr marL="285750" indent="-285750">
              <a:buFontTx/>
              <a:buChar char="-"/>
            </a:pPr>
            <a:endParaRPr lang="en-CA" dirty="0">
              <a:solidFill>
                <a:schemeClr val="bg1"/>
              </a:solidFill>
            </a:endParaRPr>
          </a:p>
        </p:txBody>
      </p:sp>
    </p:spTree>
    <p:extLst>
      <p:ext uri="{BB962C8B-B14F-4D97-AF65-F5344CB8AC3E}">
        <p14:creationId xmlns:p14="http://schemas.microsoft.com/office/powerpoint/2010/main" val="472185428"/>
      </p:ext>
    </p:extLst>
  </p:cSld>
  <p:clrMapOvr>
    <a:masterClrMapping/>
  </p:clrMapOvr>
</p:sld>
</file>

<file path=ppt/theme/theme1.xml><?xml version="1.0" encoding="utf-8"?>
<a:theme xmlns:a="http://schemas.openxmlformats.org/drawingml/2006/main" name="Botulism Breakthrough by Slidesgo">
  <a:themeElements>
    <a:clrScheme name="Simple Light">
      <a:dk1>
        <a:srgbClr val="191919"/>
      </a:dk1>
      <a:lt1>
        <a:srgbClr val="FFFFFF"/>
      </a:lt1>
      <a:dk2>
        <a:srgbClr val="0DB1CC"/>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TotalTime>
  <Words>1595</Words>
  <Application>Microsoft Office PowerPoint</Application>
  <PresentationFormat>On-screen Show (16:9)</PresentationFormat>
  <Paragraphs>152</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Times New Roman</vt:lpstr>
      <vt:lpstr>Cairo</vt:lpstr>
      <vt:lpstr>Archivo Narrow</vt:lpstr>
      <vt:lpstr>Bebas Neue</vt:lpstr>
      <vt:lpstr>Montserrat</vt:lpstr>
      <vt:lpstr>Söhne</vt:lpstr>
      <vt:lpstr>Arial</vt:lpstr>
      <vt:lpstr>Montserrat Medium</vt:lpstr>
      <vt:lpstr>Botulism Breakthrough by Slidesgo</vt:lpstr>
      <vt:lpstr>Super Resolution Flourescence Localization Microscopy</vt:lpstr>
      <vt:lpstr>OBJECTIVES</vt:lpstr>
      <vt:lpstr>Important terms</vt:lpstr>
      <vt:lpstr>INTRODUCTION</vt:lpstr>
      <vt:lpstr>Types of Super Resolution localization techniques</vt:lpstr>
      <vt:lpstr>Concept</vt:lpstr>
      <vt:lpstr>METHODS</vt:lpstr>
      <vt:lpstr>METHODS</vt:lpstr>
      <vt:lpstr>METHODS</vt:lpstr>
      <vt:lpstr>METHODS</vt:lpstr>
      <vt:lpstr>Data analysis</vt:lpstr>
      <vt:lpstr>Gaussian maximum likelihood estimation (GMLE)</vt:lpstr>
      <vt:lpstr>Discussion/Future Directions</vt:lpstr>
      <vt:lpstr>References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BOTULISM BREAKTHROUGH</dc:title>
  <dc:creator>Uvindu Abeysekara</dc:creator>
  <cp:lastModifiedBy>Abeysekara, Uvindu</cp:lastModifiedBy>
  <cp:revision>1</cp:revision>
  <dcterms:modified xsi:type="dcterms:W3CDTF">2023-03-13T17:49:04Z</dcterms:modified>
</cp:coreProperties>
</file>